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5" r:id="rId8"/>
    <p:sldId id="273" r:id="rId9"/>
    <p:sldId id="274" r:id="rId10"/>
    <p:sldId id="275" r:id="rId11"/>
    <p:sldId id="272" r:id="rId12"/>
    <p:sldId id="266" r:id="rId13"/>
    <p:sldId id="262" r:id="rId14"/>
    <p:sldId id="267" r:id="rId15"/>
    <p:sldId id="268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C5F2"/>
    <a:srgbClr val="FFFFFF"/>
    <a:srgbClr val="C8341E"/>
    <a:srgbClr val="BB1D2C"/>
    <a:srgbClr val="D9C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8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BBA29-4A11-4282-B87D-BD892AA5A804}" type="doc">
      <dgm:prSet loTypeId="urn:microsoft.com/office/officeart/2008/layout/HexagonCluster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9E0B8899-5794-444F-B9D7-244E8926F773}">
      <dgm:prSet phldrT="[Text]"/>
      <dgm:spPr/>
      <dgm:t>
        <a:bodyPr/>
        <a:lstStyle/>
        <a:p>
          <a:r>
            <a:rPr lang="id-ID" b="1" dirty="0">
              <a:solidFill>
                <a:schemeClr val="tx1"/>
              </a:solidFill>
            </a:rPr>
            <a:t>Video/Film Drama</a:t>
          </a:r>
          <a:endParaRPr lang="id-ID" dirty="0">
            <a:solidFill>
              <a:schemeClr val="tx1"/>
            </a:solidFill>
          </a:endParaRPr>
        </a:p>
      </dgm:t>
    </dgm:pt>
    <dgm:pt modelId="{42AED059-1BF3-4963-BA2C-0DA041039121}" type="parTrans" cxnId="{97A6C5AE-EA7E-45B8-BB82-799B446C1319}">
      <dgm:prSet/>
      <dgm:spPr/>
      <dgm:t>
        <a:bodyPr/>
        <a:lstStyle/>
        <a:p>
          <a:endParaRPr lang="id-ID"/>
        </a:p>
      </dgm:t>
    </dgm:pt>
    <dgm:pt modelId="{465571A6-E66B-4843-8173-036D3C65EAB2}" type="sibTrans" cxnId="{97A6C5AE-EA7E-45B8-BB82-799B446C131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id="0" name="" descr="Moonlit room looking at ocean"/>
        </a:ext>
      </dgm:extLst>
    </dgm:pt>
    <dgm:pt modelId="{925CEDD5-F26A-42CF-9AC7-63A60B7C356A}">
      <dgm:prSet phldrT="[Text]"/>
      <dgm:spPr/>
      <dgm:t>
        <a:bodyPr/>
        <a:lstStyle/>
        <a:p>
          <a:r>
            <a:rPr lang="id-ID" b="1" dirty="0">
              <a:solidFill>
                <a:schemeClr val="tx1"/>
              </a:solidFill>
            </a:rPr>
            <a:t>Video/Film Animasi</a:t>
          </a:r>
          <a:endParaRPr lang="id-ID" dirty="0">
            <a:solidFill>
              <a:schemeClr val="tx1"/>
            </a:solidFill>
          </a:endParaRPr>
        </a:p>
      </dgm:t>
    </dgm:pt>
    <dgm:pt modelId="{F8EACEB2-B6B7-40E3-8811-B826FA68830A}" type="parTrans" cxnId="{0FAB8A22-1F78-43BB-AF14-32AB79914FCD}">
      <dgm:prSet/>
      <dgm:spPr/>
      <dgm:t>
        <a:bodyPr/>
        <a:lstStyle/>
        <a:p>
          <a:endParaRPr lang="id-ID"/>
        </a:p>
      </dgm:t>
    </dgm:pt>
    <dgm:pt modelId="{6F3EB713-6D97-49EE-8189-40BFBE23A6BD}" type="sibTrans" cxnId="{0FAB8A22-1F78-43BB-AF14-32AB79914FCD}">
      <dgm:prSet/>
      <dgm:spPr>
        <a:blipFill>
          <a:blip xmlns:r="http://schemas.openxmlformats.org/officeDocument/2006/relationships" r:embed="rId2"/>
          <a:srcRect/>
          <a:stretch>
            <a:fillRect l="-26000" r="-26000"/>
          </a:stretch>
        </a:blipFill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id="0" name="" descr="Golden Gate Bridge in fog"/>
        </a:ext>
      </dgm:extLst>
    </dgm:pt>
    <dgm:pt modelId="{51F055E5-DEE9-4E29-8F83-543A3DA0BD66}">
      <dgm:prSet phldrT="[Text]"/>
      <dgm:spPr/>
      <dgm:t>
        <a:bodyPr/>
        <a:lstStyle/>
        <a:p>
          <a:r>
            <a:rPr lang="id-ID" b="1" dirty="0">
              <a:solidFill>
                <a:schemeClr val="tx1"/>
              </a:solidFill>
            </a:rPr>
            <a:t>Video Musikal</a:t>
          </a:r>
          <a:endParaRPr lang="id-ID" dirty="0">
            <a:solidFill>
              <a:schemeClr val="tx1"/>
            </a:solidFill>
          </a:endParaRPr>
        </a:p>
      </dgm:t>
    </dgm:pt>
    <dgm:pt modelId="{BC06C62B-E3C9-4BE5-9D00-4C0503C29770}" type="parTrans" cxnId="{118280FB-DD6C-43B0-9BE4-302F2575A5B3}">
      <dgm:prSet/>
      <dgm:spPr/>
      <dgm:t>
        <a:bodyPr/>
        <a:lstStyle/>
        <a:p>
          <a:endParaRPr lang="id-ID"/>
        </a:p>
      </dgm:t>
    </dgm:pt>
    <dgm:pt modelId="{7D806F30-55A5-4230-83D7-5435837BBC5C}" type="sibTrans" cxnId="{118280FB-DD6C-43B0-9BE4-302F2575A5B3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id="0" name="" descr="Traffic light trails at night"/>
        </a:ext>
      </dgm:extLst>
    </dgm:pt>
    <dgm:pt modelId="{37461F14-B7F5-44ED-9ECC-E0B7539E2897}">
      <dgm:prSet phldrT="[Text]"/>
      <dgm:spPr/>
      <dgm:t>
        <a:bodyPr/>
        <a:lstStyle/>
        <a:p>
          <a:r>
            <a:rPr lang="id-ID" b="1" i="0" dirty="0">
              <a:solidFill>
                <a:schemeClr val="tx1"/>
              </a:solidFill>
            </a:rPr>
            <a:t>Video Edukasi Promosi</a:t>
          </a:r>
          <a:endParaRPr lang="id-ID" b="1" dirty="0">
            <a:solidFill>
              <a:schemeClr val="tx1"/>
            </a:solidFill>
          </a:endParaRPr>
        </a:p>
      </dgm:t>
    </dgm:pt>
    <dgm:pt modelId="{087E5D04-FA0F-45C3-844D-B646F13D8B7E}" type="parTrans" cxnId="{446ABA2B-91BB-42E3-A68C-6EB31B1AAC4A}">
      <dgm:prSet/>
      <dgm:spPr/>
      <dgm:t>
        <a:bodyPr/>
        <a:lstStyle/>
        <a:p>
          <a:endParaRPr lang="id-ID"/>
        </a:p>
      </dgm:t>
    </dgm:pt>
    <dgm:pt modelId="{42689716-7FEC-445A-BE6E-9627A1A983AF}" type="sibTrans" cxnId="{446ABA2B-91BB-42E3-A68C-6EB31B1AAC4A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id="0" name="" descr="Businessman text messaging"/>
        </a:ext>
      </dgm:extLst>
    </dgm:pt>
    <dgm:pt modelId="{02F4C16E-0094-42C0-91D1-D01024D80AF5}">
      <dgm:prSet phldrT="[Text]"/>
      <dgm:spPr/>
      <dgm:t>
        <a:bodyPr/>
        <a:lstStyle/>
        <a:p>
          <a:r>
            <a:rPr lang="nn-NO" b="1" dirty="0">
              <a:solidFill>
                <a:schemeClr val="tx1"/>
              </a:solidFill>
            </a:rPr>
            <a:t>Video/Film dokumenter atau feature sosial pendidikan</a:t>
          </a:r>
          <a:endParaRPr lang="id-ID" b="1" dirty="0">
            <a:solidFill>
              <a:schemeClr val="tx1"/>
            </a:solidFill>
          </a:endParaRPr>
        </a:p>
      </dgm:t>
    </dgm:pt>
    <dgm:pt modelId="{1AE96EC7-DC17-4D18-82DB-3AE1FB283462}" type="parTrans" cxnId="{4DB0D011-471A-4340-90B3-AE95277C6179}">
      <dgm:prSet/>
      <dgm:spPr/>
      <dgm:t>
        <a:bodyPr/>
        <a:lstStyle/>
        <a:p>
          <a:endParaRPr lang="id-ID"/>
        </a:p>
      </dgm:t>
    </dgm:pt>
    <dgm:pt modelId="{4EBB7B94-8DCF-46A9-B194-609453C7CEEF}" type="sibTrans" cxnId="{4DB0D011-471A-4340-90B3-AE95277C6179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id="0" name="" descr="Hippopotamus head peeping out of the water"/>
        </a:ext>
      </dgm:extLst>
    </dgm:pt>
    <dgm:pt modelId="{72AC57C4-2038-4FF1-A503-A0451F9CC691}" type="pres">
      <dgm:prSet presAssocID="{206BBA29-4A11-4282-B87D-BD892AA5A804}" presName="Name0" presStyleCnt="0">
        <dgm:presLayoutVars>
          <dgm:chMax val="21"/>
          <dgm:chPref val="21"/>
        </dgm:presLayoutVars>
      </dgm:prSet>
      <dgm:spPr/>
    </dgm:pt>
    <dgm:pt modelId="{66504184-C8B4-4051-B11C-92A3CE250FE0}" type="pres">
      <dgm:prSet presAssocID="{9E0B8899-5794-444F-B9D7-244E8926F773}" presName="text1" presStyleCnt="0"/>
      <dgm:spPr/>
    </dgm:pt>
    <dgm:pt modelId="{D338281C-FC35-4E7E-9692-BE9681720687}" type="pres">
      <dgm:prSet presAssocID="{9E0B8899-5794-444F-B9D7-244E8926F773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70A4AB85-6454-446D-95FE-D6D4FEE96254}" type="pres">
      <dgm:prSet presAssocID="{9E0B8899-5794-444F-B9D7-244E8926F773}" presName="textaccent1" presStyleCnt="0"/>
      <dgm:spPr/>
    </dgm:pt>
    <dgm:pt modelId="{4ACAC0F1-A727-44E8-B0E9-ECBFD9147835}" type="pres">
      <dgm:prSet presAssocID="{9E0B8899-5794-444F-B9D7-244E8926F773}" presName="accentRepeatNode" presStyleLbl="solidAlignAcc1" presStyleIdx="0" presStyleCnt="10"/>
      <dgm:spPr/>
    </dgm:pt>
    <dgm:pt modelId="{FFF35410-780E-4E7F-8C3F-1A4C4C02B650}" type="pres">
      <dgm:prSet presAssocID="{465571A6-E66B-4843-8173-036D3C65EAB2}" presName="image1" presStyleCnt="0"/>
      <dgm:spPr/>
    </dgm:pt>
    <dgm:pt modelId="{04A13927-58B9-4959-98CA-763882D427BF}" type="pres">
      <dgm:prSet presAssocID="{465571A6-E66B-4843-8173-036D3C65EAB2}" presName="imageRepeatNode" presStyleLbl="alignAcc1" presStyleIdx="0" presStyleCnt="5"/>
      <dgm:spPr/>
    </dgm:pt>
    <dgm:pt modelId="{71A1BE3E-832B-4A41-8F23-EBC24084B907}" type="pres">
      <dgm:prSet presAssocID="{465571A6-E66B-4843-8173-036D3C65EAB2}" presName="imageaccent1" presStyleCnt="0"/>
      <dgm:spPr/>
    </dgm:pt>
    <dgm:pt modelId="{EFE9FA8C-5439-44AC-8AF9-8F4FBEF47EEF}" type="pres">
      <dgm:prSet presAssocID="{465571A6-E66B-4843-8173-036D3C65EAB2}" presName="accentRepeatNode" presStyleLbl="solidAlignAcc1" presStyleIdx="1" presStyleCnt="10"/>
      <dgm:spPr/>
    </dgm:pt>
    <dgm:pt modelId="{263D9478-BA49-4C57-8296-C17F5E8AC3AB}" type="pres">
      <dgm:prSet presAssocID="{925CEDD5-F26A-42CF-9AC7-63A60B7C356A}" presName="text2" presStyleCnt="0"/>
      <dgm:spPr/>
    </dgm:pt>
    <dgm:pt modelId="{D5668D61-E422-4586-9D56-8EA2C24485AD}" type="pres">
      <dgm:prSet presAssocID="{925CEDD5-F26A-42CF-9AC7-63A60B7C356A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081844A3-AED2-4779-ABD5-E8CEC0A71346}" type="pres">
      <dgm:prSet presAssocID="{925CEDD5-F26A-42CF-9AC7-63A60B7C356A}" presName="textaccent2" presStyleCnt="0"/>
      <dgm:spPr/>
    </dgm:pt>
    <dgm:pt modelId="{54F894FD-D317-4779-BF33-9087B93734B9}" type="pres">
      <dgm:prSet presAssocID="{925CEDD5-F26A-42CF-9AC7-63A60B7C356A}" presName="accentRepeatNode" presStyleLbl="solidAlignAcc1" presStyleIdx="2" presStyleCnt="10"/>
      <dgm:spPr/>
    </dgm:pt>
    <dgm:pt modelId="{28F220F0-966F-473D-9EEE-A548B6D19D4F}" type="pres">
      <dgm:prSet presAssocID="{6F3EB713-6D97-49EE-8189-40BFBE23A6BD}" presName="image2" presStyleCnt="0"/>
      <dgm:spPr/>
    </dgm:pt>
    <dgm:pt modelId="{F8FAC663-9B0F-4393-8196-1543191F1D5B}" type="pres">
      <dgm:prSet presAssocID="{6F3EB713-6D97-49EE-8189-40BFBE23A6BD}" presName="imageRepeatNode" presStyleLbl="alignAcc1" presStyleIdx="1" presStyleCnt="5"/>
      <dgm:spPr/>
    </dgm:pt>
    <dgm:pt modelId="{C0623B13-D824-43B5-BFCA-003843D6373A}" type="pres">
      <dgm:prSet presAssocID="{6F3EB713-6D97-49EE-8189-40BFBE23A6BD}" presName="imageaccent2" presStyleCnt="0"/>
      <dgm:spPr/>
    </dgm:pt>
    <dgm:pt modelId="{92F7D368-00C7-44CD-A066-026D1C4DDAF3}" type="pres">
      <dgm:prSet presAssocID="{6F3EB713-6D97-49EE-8189-40BFBE23A6BD}" presName="accentRepeatNode" presStyleLbl="solidAlignAcc1" presStyleIdx="3" presStyleCnt="10"/>
      <dgm:spPr/>
    </dgm:pt>
    <dgm:pt modelId="{C262CE26-CB70-4872-B809-8B4A72EF5184}" type="pres">
      <dgm:prSet presAssocID="{51F055E5-DEE9-4E29-8F83-543A3DA0BD66}" presName="text3" presStyleCnt="0"/>
      <dgm:spPr/>
    </dgm:pt>
    <dgm:pt modelId="{24B9C1DD-0B46-429B-A561-AF61A7F4E28A}" type="pres">
      <dgm:prSet presAssocID="{51F055E5-DEE9-4E29-8F83-543A3DA0BD66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12E0416F-00C3-4844-9E6D-D6D49F1F2192}" type="pres">
      <dgm:prSet presAssocID="{51F055E5-DEE9-4E29-8F83-543A3DA0BD66}" presName="textaccent3" presStyleCnt="0"/>
      <dgm:spPr/>
    </dgm:pt>
    <dgm:pt modelId="{9DEBB976-372E-48F2-AFE1-6CB1830BAF53}" type="pres">
      <dgm:prSet presAssocID="{51F055E5-DEE9-4E29-8F83-543A3DA0BD66}" presName="accentRepeatNode" presStyleLbl="solidAlignAcc1" presStyleIdx="4" presStyleCnt="10"/>
      <dgm:spPr/>
    </dgm:pt>
    <dgm:pt modelId="{8ADA069F-60E2-42AD-94C7-9811312E5A61}" type="pres">
      <dgm:prSet presAssocID="{7D806F30-55A5-4230-83D7-5435837BBC5C}" presName="image3" presStyleCnt="0"/>
      <dgm:spPr/>
    </dgm:pt>
    <dgm:pt modelId="{C41CD178-8FE3-4AC0-9ACA-46EBAB4CC51E}" type="pres">
      <dgm:prSet presAssocID="{7D806F30-55A5-4230-83D7-5435837BBC5C}" presName="imageRepeatNode" presStyleLbl="alignAcc1" presStyleIdx="2" presStyleCnt="5"/>
      <dgm:spPr/>
    </dgm:pt>
    <dgm:pt modelId="{74C0EA50-F34A-46EF-A346-D14079FF8F8B}" type="pres">
      <dgm:prSet presAssocID="{7D806F30-55A5-4230-83D7-5435837BBC5C}" presName="imageaccent3" presStyleCnt="0"/>
      <dgm:spPr/>
    </dgm:pt>
    <dgm:pt modelId="{531E7ACA-B23B-45D4-BF38-79553042E62A}" type="pres">
      <dgm:prSet presAssocID="{7D806F30-55A5-4230-83D7-5435837BBC5C}" presName="accentRepeatNode" presStyleLbl="solidAlignAcc1" presStyleIdx="5" presStyleCnt="10"/>
      <dgm:spPr/>
    </dgm:pt>
    <dgm:pt modelId="{55A0608B-299A-48FD-8F8E-A039750D4E56}" type="pres">
      <dgm:prSet presAssocID="{37461F14-B7F5-44ED-9ECC-E0B7539E2897}" presName="text4" presStyleCnt="0"/>
      <dgm:spPr/>
    </dgm:pt>
    <dgm:pt modelId="{988AB526-4EFA-4FBB-AA5C-FD707036F25B}" type="pres">
      <dgm:prSet presAssocID="{37461F14-B7F5-44ED-9ECC-E0B7539E2897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33FDE210-13F3-4B0A-8817-B1506A9A45E7}" type="pres">
      <dgm:prSet presAssocID="{37461F14-B7F5-44ED-9ECC-E0B7539E2897}" presName="textaccent4" presStyleCnt="0"/>
      <dgm:spPr/>
    </dgm:pt>
    <dgm:pt modelId="{FD4E350F-3939-4E26-B1B2-F3F602173315}" type="pres">
      <dgm:prSet presAssocID="{37461F14-B7F5-44ED-9ECC-E0B7539E2897}" presName="accentRepeatNode" presStyleLbl="solidAlignAcc1" presStyleIdx="6" presStyleCnt="10"/>
      <dgm:spPr/>
    </dgm:pt>
    <dgm:pt modelId="{019462C8-A479-4033-8826-9D525A8BEC7E}" type="pres">
      <dgm:prSet presAssocID="{42689716-7FEC-445A-BE6E-9627A1A983AF}" presName="image4" presStyleCnt="0"/>
      <dgm:spPr/>
    </dgm:pt>
    <dgm:pt modelId="{9ED248FE-B69A-4EC0-93E4-B143031FB149}" type="pres">
      <dgm:prSet presAssocID="{42689716-7FEC-445A-BE6E-9627A1A983AF}" presName="imageRepeatNode" presStyleLbl="alignAcc1" presStyleIdx="3" presStyleCnt="5"/>
      <dgm:spPr/>
    </dgm:pt>
    <dgm:pt modelId="{F8450F5F-AB3E-41DE-87BE-25E5517ED44C}" type="pres">
      <dgm:prSet presAssocID="{42689716-7FEC-445A-BE6E-9627A1A983AF}" presName="imageaccent4" presStyleCnt="0"/>
      <dgm:spPr/>
    </dgm:pt>
    <dgm:pt modelId="{48957D56-2CF5-4FF9-96D3-7C41B3EE8304}" type="pres">
      <dgm:prSet presAssocID="{42689716-7FEC-445A-BE6E-9627A1A983AF}" presName="accentRepeatNode" presStyleLbl="solidAlignAcc1" presStyleIdx="7" presStyleCnt="10"/>
      <dgm:spPr/>
    </dgm:pt>
    <dgm:pt modelId="{E36F0A43-688F-44D4-8FD8-9BCBCA095CF6}" type="pres">
      <dgm:prSet presAssocID="{02F4C16E-0094-42C0-91D1-D01024D80AF5}" presName="text5" presStyleCnt="0"/>
      <dgm:spPr/>
    </dgm:pt>
    <dgm:pt modelId="{70BE70A9-7C9E-4F7C-9104-4F235A4376B2}" type="pres">
      <dgm:prSet presAssocID="{02F4C16E-0094-42C0-91D1-D01024D80AF5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028643D3-B68A-4A4D-9FCC-1BA32B5AA766}" type="pres">
      <dgm:prSet presAssocID="{02F4C16E-0094-42C0-91D1-D01024D80AF5}" presName="textaccent5" presStyleCnt="0"/>
      <dgm:spPr/>
    </dgm:pt>
    <dgm:pt modelId="{4823DC83-C35F-4233-88ED-D7F595345101}" type="pres">
      <dgm:prSet presAssocID="{02F4C16E-0094-42C0-91D1-D01024D80AF5}" presName="accentRepeatNode" presStyleLbl="solidAlignAcc1" presStyleIdx="8" presStyleCnt="10"/>
      <dgm:spPr/>
    </dgm:pt>
    <dgm:pt modelId="{03BB7786-3E10-41ED-9793-82B9C083F53A}" type="pres">
      <dgm:prSet presAssocID="{4EBB7B94-8DCF-46A9-B194-609453C7CEEF}" presName="image5" presStyleCnt="0"/>
      <dgm:spPr/>
    </dgm:pt>
    <dgm:pt modelId="{3A239219-36E0-4851-8E9C-6F0AFE82CD30}" type="pres">
      <dgm:prSet presAssocID="{4EBB7B94-8DCF-46A9-B194-609453C7CEEF}" presName="imageRepeatNode" presStyleLbl="alignAcc1" presStyleIdx="4" presStyleCnt="5"/>
      <dgm:spPr/>
    </dgm:pt>
    <dgm:pt modelId="{48ABB3E3-DBB4-47ED-95E0-01DD648B8D9F}" type="pres">
      <dgm:prSet presAssocID="{4EBB7B94-8DCF-46A9-B194-609453C7CEEF}" presName="imageaccent5" presStyleCnt="0"/>
      <dgm:spPr/>
    </dgm:pt>
    <dgm:pt modelId="{AC6B8605-51CB-41C0-A931-ABA1B6D384E7}" type="pres">
      <dgm:prSet presAssocID="{4EBB7B94-8DCF-46A9-B194-609453C7CEEF}" presName="accentRepeatNode" presStyleLbl="solidAlignAcc1" presStyleIdx="9" presStyleCnt="10"/>
      <dgm:spPr/>
    </dgm:pt>
  </dgm:ptLst>
  <dgm:cxnLst>
    <dgm:cxn modelId="{EC457F04-BB57-4103-9715-AF7E57C5B009}" type="presOf" srcId="{51F055E5-DEE9-4E29-8F83-543A3DA0BD66}" destId="{24B9C1DD-0B46-429B-A561-AF61A7F4E28A}" srcOrd="0" destOrd="0" presId="urn:microsoft.com/office/officeart/2008/layout/HexagonCluster"/>
    <dgm:cxn modelId="{4DB0D011-471A-4340-90B3-AE95277C6179}" srcId="{206BBA29-4A11-4282-B87D-BD892AA5A804}" destId="{02F4C16E-0094-42C0-91D1-D01024D80AF5}" srcOrd="4" destOrd="0" parTransId="{1AE96EC7-DC17-4D18-82DB-3AE1FB283462}" sibTransId="{4EBB7B94-8DCF-46A9-B194-609453C7CEEF}"/>
    <dgm:cxn modelId="{0FAB8A22-1F78-43BB-AF14-32AB79914FCD}" srcId="{206BBA29-4A11-4282-B87D-BD892AA5A804}" destId="{925CEDD5-F26A-42CF-9AC7-63A60B7C356A}" srcOrd="1" destOrd="0" parTransId="{F8EACEB2-B6B7-40E3-8811-B826FA68830A}" sibTransId="{6F3EB713-6D97-49EE-8189-40BFBE23A6BD}"/>
    <dgm:cxn modelId="{446ABA2B-91BB-42E3-A68C-6EB31B1AAC4A}" srcId="{206BBA29-4A11-4282-B87D-BD892AA5A804}" destId="{37461F14-B7F5-44ED-9ECC-E0B7539E2897}" srcOrd="3" destOrd="0" parTransId="{087E5D04-FA0F-45C3-844D-B646F13D8B7E}" sibTransId="{42689716-7FEC-445A-BE6E-9627A1A983AF}"/>
    <dgm:cxn modelId="{16A5052D-3C0C-46AB-BFD5-F8755C7C68DA}" type="presOf" srcId="{02F4C16E-0094-42C0-91D1-D01024D80AF5}" destId="{70BE70A9-7C9E-4F7C-9104-4F235A4376B2}" srcOrd="0" destOrd="0" presId="urn:microsoft.com/office/officeart/2008/layout/HexagonCluster"/>
    <dgm:cxn modelId="{65798032-A03F-45D6-9B1A-61637DAC4739}" type="presOf" srcId="{9E0B8899-5794-444F-B9D7-244E8926F773}" destId="{D338281C-FC35-4E7E-9692-BE9681720687}" srcOrd="0" destOrd="0" presId="urn:microsoft.com/office/officeart/2008/layout/HexagonCluster"/>
    <dgm:cxn modelId="{30F3E939-61B5-422A-8FBF-30AC02A216F4}" type="presOf" srcId="{465571A6-E66B-4843-8173-036D3C65EAB2}" destId="{04A13927-58B9-4959-98CA-763882D427BF}" srcOrd="0" destOrd="0" presId="urn:microsoft.com/office/officeart/2008/layout/HexagonCluster"/>
    <dgm:cxn modelId="{738CE85E-22D3-4793-8278-DC40ACC404BD}" type="presOf" srcId="{925CEDD5-F26A-42CF-9AC7-63A60B7C356A}" destId="{D5668D61-E422-4586-9D56-8EA2C24485AD}" srcOrd="0" destOrd="0" presId="urn:microsoft.com/office/officeart/2008/layout/HexagonCluster"/>
    <dgm:cxn modelId="{A53F034A-3C5A-4CC4-A9C8-50D1466E7DE4}" type="presOf" srcId="{42689716-7FEC-445A-BE6E-9627A1A983AF}" destId="{9ED248FE-B69A-4EC0-93E4-B143031FB149}" srcOrd="0" destOrd="0" presId="urn:microsoft.com/office/officeart/2008/layout/HexagonCluster"/>
    <dgm:cxn modelId="{691B2458-F136-4F58-8601-4D196B864DB0}" type="presOf" srcId="{6F3EB713-6D97-49EE-8189-40BFBE23A6BD}" destId="{F8FAC663-9B0F-4393-8196-1543191F1D5B}" srcOrd="0" destOrd="0" presId="urn:microsoft.com/office/officeart/2008/layout/HexagonCluster"/>
    <dgm:cxn modelId="{394F3F94-57A1-4BED-B5F6-028924D9275A}" type="presOf" srcId="{206BBA29-4A11-4282-B87D-BD892AA5A804}" destId="{72AC57C4-2038-4FF1-A503-A0451F9CC691}" srcOrd="0" destOrd="0" presId="urn:microsoft.com/office/officeart/2008/layout/HexagonCluster"/>
    <dgm:cxn modelId="{97A6C5AE-EA7E-45B8-BB82-799B446C1319}" srcId="{206BBA29-4A11-4282-B87D-BD892AA5A804}" destId="{9E0B8899-5794-444F-B9D7-244E8926F773}" srcOrd="0" destOrd="0" parTransId="{42AED059-1BF3-4963-BA2C-0DA041039121}" sibTransId="{465571A6-E66B-4843-8173-036D3C65EAB2}"/>
    <dgm:cxn modelId="{CD7F2BB3-52DD-43AE-A28B-F455684A8D6D}" type="presOf" srcId="{37461F14-B7F5-44ED-9ECC-E0B7539E2897}" destId="{988AB526-4EFA-4FBB-AA5C-FD707036F25B}" srcOrd="0" destOrd="0" presId="urn:microsoft.com/office/officeart/2008/layout/HexagonCluster"/>
    <dgm:cxn modelId="{62B0ECC0-02CA-4D04-A746-2C23A381F246}" type="presOf" srcId="{7D806F30-55A5-4230-83D7-5435837BBC5C}" destId="{C41CD178-8FE3-4AC0-9ACA-46EBAB4CC51E}" srcOrd="0" destOrd="0" presId="urn:microsoft.com/office/officeart/2008/layout/HexagonCluster"/>
    <dgm:cxn modelId="{CD7072CD-AAA3-477E-8D10-CB9DFD11F5AF}" type="presOf" srcId="{4EBB7B94-8DCF-46A9-B194-609453C7CEEF}" destId="{3A239219-36E0-4851-8E9C-6F0AFE82CD30}" srcOrd="0" destOrd="0" presId="urn:microsoft.com/office/officeart/2008/layout/HexagonCluster"/>
    <dgm:cxn modelId="{118280FB-DD6C-43B0-9BE4-302F2575A5B3}" srcId="{206BBA29-4A11-4282-B87D-BD892AA5A804}" destId="{51F055E5-DEE9-4E29-8F83-543A3DA0BD66}" srcOrd="2" destOrd="0" parTransId="{BC06C62B-E3C9-4BE5-9D00-4C0503C29770}" sibTransId="{7D806F30-55A5-4230-83D7-5435837BBC5C}"/>
    <dgm:cxn modelId="{59174E36-7417-417D-9C33-8AC47DB39CD5}" type="presParOf" srcId="{72AC57C4-2038-4FF1-A503-A0451F9CC691}" destId="{66504184-C8B4-4051-B11C-92A3CE250FE0}" srcOrd="0" destOrd="0" presId="urn:microsoft.com/office/officeart/2008/layout/HexagonCluster"/>
    <dgm:cxn modelId="{5B6098C4-E7A8-4F41-95C2-1A9EE29F3A1D}" type="presParOf" srcId="{66504184-C8B4-4051-B11C-92A3CE250FE0}" destId="{D338281C-FC35-4E7E-9692-BE9681720687}" srcOrd="0" destOrd="0" presId="urn:microsoft.com/office/officeart/2008/layout/HexagonCluster"/>
    <dgm:cxn modelId="{AE1806C7-5FB5-4648-B0BF-89D8F3C9F3EA}" type="presParOf" srcId="{72AC57C4-2038-4FF1-A503-A0451F9CC691}" destId="{70A4AB85-6454-446D-95FE-D6D4FEE96254}" srcOrd="1" destOrd="0" presId="urn:microsoft.com/office/officeart/2008/layout/HexagonCluster"/>
    <dgm:cxn modelId="{14826E9C-6CF7-41A7-B377-826A505BC754}" type="presParOf" srcId="{70A4AB85-6454-446D-95FE-D6D4FEE96254}" destId="{4ACAC0F1-A727-44E8-B0E9-ECBFD9147835}" srcOrd="0" destOrd="0" presId="urn:microsoft.com/office/officeart/2008/layout/HexagonCluster"/>
    <dgm:cxn modelId="{CEF32B1A-0DBC-4AD5-B018-E07DF8376DDD}" type="presParOf" srcId="{72AC57C4-2038-4FF1-A503-A0451F9CC691}" destId="{FFF35410-780E-4E7F-8C3F-1A4C4C02B650}" srcOrd="2" destOrd="0" presId="urn:microsoft.com/office/officeart/2008/layout/HexagonCluster"/>
    <dgm:cxn modelId="{5C318124-8BF2-404D-B1A8-2B1C68A4FB7D}" type="presParOf" srcId="{FFF35410-780E-4E7F-8C3F-1A4C4C02B650}" destId="{04A13927-58B9-4959-98CA-763882D427BF}" srcOrd="0" destOrd="0" presId="urn:microsoft.com/office/officeart/2008/layout/HexagonCluster"/>
    <dgm:cxn modelId="{06E5B92D-76D6-4437-9AB6-4D13CEC849C7}" type="presParOf" srcId="{72AC57C4-2038-4FF1-A503-A0451F9CC691}" destId="{71A1BE3E-832B-4A41-8F23-EBC24084B907}" srcOrd="3" destOrd="0" presId="urn:microsoft.com/office/officeart/2008/layout/HexagonCluster"/>
    <dgm:cxn modelId="{171E7559-8DBE-4D21-9D7A-3BF2773734D9}" type="presParOf" srcId="{71A1BE3E-832B-4A41-8F23-EBC24084B907}" destId="{EFE9FA8C-5439-44AC-8AF9-8F4FBEF47EEF}" srcOrd="0" destOrd="0" presId="urn:microsoft.com/office/officeart/2008/layout/HexagonCluster"/>
    <dgm:cxn modelId="{790BC3D5-9D26-4730-8717-7AF5F332DEE0}" type="presParOf" srcId="{72AC57C4-2038-4FF1-A503-A0451F9CC691}" destId="{263D9478-BA49-4C57-8296-C17F5E8AC3AB}" srcOrd="4" destOrd="0" presId="urn:microsoft.com/office/officeart/2008/layout/HexagonCluster"/>
    <dgm:cxn modelId="{4D48BB70-2001-4694-A675-9DB579BA9D5C}" type="presParOf" srcId="{263D9478-BA49-4C57-8296-C17F5E8AC3AB}" destId="{D5668D61-E422-4586-9D56-8EA2C24485AD}" srcOrd="0" destOrd="0" presId="urn:microsoft.com/office/officeart/2008/layout/HexagonCluster"/>
    <dgm:cxn modelId="{EC405E94-A007-4792-8484-2077AB806207}" type="presParOf" srcId="{72AC57C4-2038-4FF1-A503-A0451F9CC691}" destId="{081844A3-AED2-4779-ABD5-E8CEC0A71346}" srcOrd="5" destOrd="0" presId="urn:microsoft.com/office/officeart/2008/layout/HexagonCluster"/>
    <dgm:cxn modelId="{ED8FDAAB-B0B3-45F0-B7D8-2D64B3D44291}" type="presParOf" srcId="{081844A3-AED2-4779-ABD5-E8CEC0A71346}" destId="{54F894FD-D317-4779-BF33-9087B93734B9}" srcOrd="0" destOrd="0" presId="urn:microsoft.com/office/officeart/2008/layout/HexagonCluster"/>
    <dgm:cxn modelId="{7723B9B7-D95D-43B7-A442-CC87065EE92F}" type="presParOf" srcId="{72AC57C4-2038-4FF1-A503-A0451F9CC691}" destId="{28F220F0-966F-473D-9EEE-A548B6D19D4F}" srcOrd="6" destOrd="0" presId="urn:microsoft.com/office/officeart/2008/layout/HexagonCluster"/>
    <dgm:cxn modelId="{F6ACF4C5-5F89-49D8-9563-B223263182EE}" type="presParOf" srcId="{28F220F0-966F-473D-9EEE-A548B6D19D4F}" destId="{F8FAC663-9B0F-4393-8196-1543191F1D5B}" srcOrd="0" destOrd="0" presId="urn:microsoft.com/office/officeart/2008/layout/HexagonCluster"/>
    <dgm:cxn modelId="{BADE9E57-DAD7-4FCC-B71B-952948484A56}" type="presParOf" srcId="{72AC57C4-2038-4FF1-A503-A0451F9CC691}" destId="{C0623B13-D824-43B5-BFCA-003843D6373A}" srcOrd="7" destOrd="0" presId="urn:microsoft.com/office/officeart/2008/layout/HexagonCluster"/>
    <dgm:cxn modelId="{65BBCE3D-2158-4092-9B9A-A91B4304BA3A}" type="presParOf" srcId="{C0623B13-D824-43B5-BFCA-003843D6373A}" destId="{92F7D368-00C7-44CD-A066-026D1C4DDAF3}" srcOrd="0" destOrd="0" presId="urn:microsoft.com/office/officeart/2008/layout/HexagonCluster"/>
    <dgm:cxn modelId="{36ABD0D7-944E-43B9-ADDA-27AFF62183D4}" type="presParOf" srcId="{72AC57C4-2038-4FF1-A503-A0451F9CC691}" destId="{C262CE26-CB70-4872-B809-8B4A72EF5184}" srcOrd="8" destOrd="0" presId="urn:microsoft.com/office/officeart/2008/layout/HexagonCluster"/>
    <dgm:cxn modelId="{BA41907C-C34D-429A-9F21-D33AEB86DD57}" type="presParOf" srcId="{C262CE26-CB70-4872-B809-8B4A72EF5184}" destId="{24B9C1DD-0B46-429B-A561-AF61A7F4E28A}" srcOrd="0" destOrd="0" presId="urn:microsoft.com/office/officeart/2008/layout/HexagonCluster"/>
    <dgm:cxn modelId="{94B028D9-3A60-43A8-8868-7D913D2301C1}" type="presParOf" srcId="{72AC57C4-2038-4FF1-A503-A0451F9CC691}" destId="{12E0416F-00C3-4844-9E6D-D6D49F1F2192}" srcOrd="9" destOrd="0" presId="urn:microsoft.com/office/officeart/2008/layout/HexagonCluster"/>
    <dgm:cxn modelId="{2CA7C28F-26C1-42AE-ABAF-D481D0DDB4DD}" type="presParOf" srcId="{12E0416F-00C3-4844-9E6D-D6D49F1F2192}" destId="{9DEBB976-372E-48F2-AFE1-6CB1830BAF53}" srcOrd="0" destOrd="0" presId="urn:microsoft.com/office/officeart/2008/layout/HexagonCluster"/>
    <dgm:cxn modelId="{EAD7A0D8-83EA-46BE-AF72-93BF3068EA41}" type="presParOf" srcId="{72AC57C4-2038-4FF1-A503-A0451F9CC691}" destId="{8ADA069F-60E2-42AD-94C7-9811312E5A61}" srcOrd="10" destOrd="0" presId="urn:microsoft.com/office/officeart/2008/layout/HexagonCluster"/>
    <dgm:cxn modelId="{C89EE0F9-A48E-44C0-A3D5-3AC2DD984714}" type="presParOf" srcId="{8ADA069F-60E2-42AD-94C7-9811312E5A61}" destId="{C41CD178-8FE3-4AC0-9ACA-46EBAB4CC51E}" srcOrd="0" destOrd="0" presId="urn:microsoft.com/office/officeart/2008/layout/HexagonCluster"/>
    <dgm:cxn modelId="{73ADB5A1-FD2F-4F50-963C-E8641B879986}" type="presParOf" srcId="{72AC57C4-2038-4FF1-A503-A0451F9CC691}" destId="{74C0EA50-F34A-46EF-A346-D14079FF8F8B}" srcOrd="11" destOrd="0" presId="urn:microsoft.com/office/officeart/2008/layout/HexagonCluster"/>
    <dgm:cxn modelId="{9326AD0E-03E8-4425-84B3-A63B1F604019}" type="presParOf" srcId="{74C0EA50-F34A-46EF-A346-D14079FF8F8B}" destId="{531E7ACA-B23B-45D4-BF38-79553042E62A}" srcOrd="0" destOrd="0" presId="urn:microsoft.com/office/officeart/2008/layout/HexagonCluster"/>
    <dgm:cxn modelId="{9FF6A84D-618F-4EBD-BE48-2AA53BCD6C8C}" type="presParOf" srcId="{72AC57C4-2038-4FF1-A503-A0451F9CC691}" destId="{55A0608B-299A-48FD-8F8E-A039750D4E56}" srcOrd="12" destOrd="0" presId="urn:microsoft.com/office/officeart/2008/layout/HexagonCluster"/>
    <dgm:cxn modelId="{83264781-C0C7-4D8B-829B-4BDFC499020C}" type="presParOf" srcId="{55A0608B-299A-48FD-8F8E-A039750D4E56}" destId="{988AB526-4EFA-4FBB-AA5C-FD707036F25B}" srcOrd="0" destOrd="0" presId="urn:microsoft.com/office/officeart/2008/layout/HexagonCluster"/>
    <dgm:cxn modelId="{7FD3C719-802B-422C-A233-90208F2A3B6A}" type="presParOf" srcId="{72AC57C4-2038-4FF1-A503-A0451F9CC691}" destId="{33FDE210-13F3-4B0A-8817-B1506A9A45E7}" srcOrd="13" destOrd="0" presId="urn:microsoft.com/office/officeart/2008/layout/HexagonCluster"/>
    <dgm:cxn modelId="{59C5587C-BBEC-445B-AC53-EDED70D89251}" type="presParOf" srcId="{33FDE210-13F3-4B0A-8817-B1506A9A45E7}" destId="{FD4E350F-3939-4E26-B1B2-F3F602173315}" srcOrd="0" destOrd="0" presId="urn:microsoft.com/office/officeart/2008/layout/HexagonCluster"/>
    <dgm:cxn modelId="{918363B1-4AB0-47B0-9452-7F98298BC453}" type="presParOf" srcId="{72AC57C4-2038-4FF1-A503-A0451F9CC691}" destId="{019462C8-A479-4033-8826-9D525A8BEC7E}" srcOrd="14" destOrd="0" presId="urn:microsoft.com/office/officeart/2008/layout/HexagonCluster"/>
    <dgm:cxn modelId="{1CE2BCE6-545C-4AA7-B89A-B966C3D9F091}" type="presParOf" srcId="{019462C8-A479-4033-8826-9D525A8BEC7E}" destId="{9ED248FE-B69A-4EC0-93E4-B143031FB149}" srcOrd="0" destOrd="0" presId="urn:microsoft.com/office/officeart/2008/layout/HexagonCluster"/>
    <dgm:cxn modelId="{E934FE70-DB43-4861-9C54-5D3486D80553}" type="presParOf" srcId="{72AC57C4-2038-4FF1-A503-A0451F9CC691}" destId="{F8450F5F-AB3E-41DE-87BE-25E5517ED44C}" srcOrd="15" destOrd="0" presId="urn:microsoft.com/office/officeart/2008/layout/HexagonCluster"/>
    <dgm:cxn modelId="{787E7AD2-6DDA-4423-A323-AAD51D84D812}" type="presParOf" srcId="{F8450F5F-AB3E-41DE-87BE-25E5517ED44C}" destId="{48957D56-2CF5-4FF9-96D3-7C41B3EE8304}" srcOrd="0" destOrd="0" presId="urn:microsoft.com/office/officeart/2008/layout/HexagonCluster"/>
    <dgm:cxn modelId="{91097C90-3F0A-4FDB-8B54-E347B6F060A2}" type="presParOf" srcId="{72AC57C4-2038-4FF1-A503-A0451F9CC691}" destId="{E36F0A43-688F-44D4-8FD8-9BCBCA095CF6}" srcOrd="16" destOrd="0" presId="urn:microsoft.com/office/officeart/2008/layout/HexagonCluster"/>
    <dgm:cxn modelId="{3251F437-AC0E-4837-8AD7-F34C3F3B185D}" type="presParOf" srcId="{E36F0A43-688F-44D4-8FD8-9BCBCA095CF6}" destId="{70BE70A9-7C9E-4F7C-9104-4F235A4376B2}" srcOrd="0" destOrd="0" presId="urn:microsoft.com/office/officeart/2008/layout/HexagonCluster"/>
    <dgm:cxn modelId="{1988D7CF-ACDC-40BC-87A1-420D1CB8FCC6}" type="presParOf" srcId="{72AC57C4-2038-4FF1-A503-A0451F9CC691}" destId="{028643D3-B68A-4A4D-9FCC-1BA32B5AA766}" srcOrd="17" destOrd="0" presId="urn:microsoft.com/office/officeart/2008/layout/HexagonCluster"/>
    <dgm:cxn modelId="{30ADEBEE-629A-4F8A-BE4A-E88716819C60}" type="presParOf" srcId="{028643D3-B68A-4A4D-9FCC-1BA32B5AA766}" destId="{4823DC83-C35F-4233-88ED-D7F595345101}" srcOrd="0" destOrd="0" presId="urn:microsoft.com/office/officeart/2008/layout/HexagonCluster"/>
    <dgm:cxn modelId="{EB476E33-A229-4913-AFB3-7137A0FE7BA2}" type="presParOf" srcId="{72AC57C4-2038-4FF1-A503-A0451F9CC691}" destId="{03BB7786-3E10-41ED-9793-82B9C083F53A}" srcOrd="18" destOrd="0" presId="urn:microsoft.com/office/officeart/2008/layout/HexagonCluster"/>
    <dgm:cxn modelId="{B5947780-6237-4082-B59F-707E48C4D99A}" type="presParOf" srcId="{03BB7786-3E10-41ED-9793-82B9C083F53A}" destId="{3A239219-36E0-4851-8E9C-6F0AFE82CD30}" srcOrd="0" destOrd="0" presId="urn:microsoft.com/office/officeart/2008/layout/HexagonCluster"/>
    <dgm:cxn modelId="{E2966698-BE5C-4F79-91E7-BFEE70A687F4}" type="presParOf" srcId="{72AC57C4-2038-4FF1-A503-A0451F9CC691}" destId="{48ABB3E3-DBB4-47ED-95E0-01DD648B8D9F}" srcOrd="19" destOrd="0" presId="urn:microsoft.com/office/officeart/2008/layout/HexagonCluster"/>
    <dgm:cxn modelId="{B63267EA-0B38-4973-9186-C14C0B2236C7}" type="presParOf" srcId="{48ABB3E3-DBB4-47ED-95E0-01DD648B8D9F}" destId="{AC6B8605-51CB-41C0-A931-ABA1B6D384E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8281C-FC35-4E7E-9692-BE9681720687}">
      <dsp:nvSpPr>
        <dsp:cNvPr id="0" name=""/>
        <dsp:cNvSpPr/>
      </dsp:nvSpPr>
      <dsp:spPr>
        <a:xfrm>
          <a:off x="980460" y="2518687"/>
          <a:ext cx="1139339" cy="97815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900" b="1" kern="1200" dirty="0">
              <a:solidFill>
                <a:schemeClr val="tx1"/>
              </a:solidFill>
            </a:rPr>
            <a:t>Video/Film Drama</a:t>
          </a:r>
          <a:endParaRPr lang="id-ID" sz="900" kern="1200" dirty="0">
            <a:solidFill>
              <a:schemeClr val="tx1"/>
            </a:solidFill>
          </a:endParaRPr>
        </a:p>
      </dsp:txBody>
      <dsp:txXfrm>
        <a:off x="1156918" y="2670182"/>
        <a:ext cx="786423" cy="675167"/>
      </dsp:txXfrm>
    </dsp:sp>
    <dsp:sp modelId="{4ACAC0F1-A727-44E8-B0E9-ECBFD9147835}">
      <dsp:nvSpPr>
        <dsp:cNvPr id="0" name=""/>
        <dsp:cNvSpPr/>
      </dsp:nvSpPr>
      <dsp:spPr>
        <a:xfrm>
          <a:off x="1007645" y="2956085"/>
          <a:ext cx="132902" cy="1145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13927-58B9-4959-98CA-763882D427BF}">
      <dsp:nvSpPr>
        <dsp:cNvPr id="0" name=""/>
        <dsp:cNvSpPr/>
      </dsp:nvSpPr>
      <dsp:spPr>
        <a:xfrm>
          <a:off x="0" y="1977928"/>
          <a:ext cx="1139339" cy="97815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9FA8C-5439-44AC-8AF9-8F4FBEF47EEF}">
      <dsp:nvSpPr>
        <dsp:cNvPr id="0" name=""/>
        <dsp:cNvSpPr/>
      </dsp:nvSpPr>
      <dsp:spPr>
        <a:xfrm>
          <a:off x="780502" y="2826168"/>
          <a:ext cx="132902" cy="1145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668D61-E422-4586-9D56-8EA2C24485AD}">
      <dsp:nvSpPr>
        <dsp:cNvPr id="0" name=""/>
        <dsp:cNvSpPr/>
      </dsp:nvSpPr>
      <dsp:spPr>
        <a:xfrm>
          <a:off x="1960921" y="1974804"/>
          <a:ext cx="1139339" cy="97815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900" b="1" kern="1200" dirty="0">
              <a:solidFill>
                <a:schemeClr val="tx1"/>
              </a:solidFill>
            </a:rPr>
            <a:t>Video/Film Animasi</a:t>
          </a:r>
          <a:endParaRPr lang="id-ID" sz="900" kern="1200" dirty="0">
            <a:solidFill>
              <a:schemeClr val="tx1"/>
            </a:solidFill>
          </a:endParaRPr>
        </a:p>
      </dsp:txBody>
      <dsp:txXfrm>
        <a:off x="2137379" y="2126299"/>
        <a:ext cx="786423" cy="675167"/>
      </dsp:txXfrm>
    </dsp:sp>
    <dsp:sp modelId="{54F894FD-D317-4779-BF33-9087B93734B9}">
      <dsp:nvSpPr>
        <dsp:cNvPr id="0" name=""/>
        <dsp:cNvSpPr/>
      </dsp:nvSpPr>
      <dsp:spPr>
        <a:xfrm>
          <a:off x="2745048" y="2820961"/>
          <a:ext cx="132902" cy="1145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AC663-9B0F-4393-8196-1543191F1D5B}">
      <dsp:nvSpPr>
        <dsp:cNvPr id="0" name=""/>
        <dsp:cNvSpPr/>
      </dsp:nvSpPr>
      <dsp:spPr>
        <a:xfrm>
          <a:off x="2940777" y="2516605"/>
          <a:ext cx="1139339" cy="97815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/>
          <a:srcRect/>
          <a:stretch>
            <a:fillRect l="-26000" r="-26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F7D368-00C7-44CD-A066-026D1C4DDAF3}">
      <dsp:nvSpPr>
        <dsp:cNvPr id="0" name=""/>
        <dsp:cNvSpPr/>
      </dsp:nvSpPr>
      <dsp:spPr>
        <a:xfrm>
          <a:off x="2968566" y="2951920"/>
          <a:ext cx="132902" cy="1145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B9C1DD-0B46-429B-A561-AF61A7F4E28A}">
      <dsp:nvSpPr>
        <dsp:cNvPr id="0" name=""/>
        <dsp:cNvSpPr/>
      </dsp:nvSpPr>
      <dsp:spPr>
        <a:xfrm>
          <a:off x="980460" y="1437169"/>
          <a:ext cx="1139339" cy="97815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900" b="1" kern="1200" dirty="0">
              <a:solidFill>
                <a:schemeClr val="tx1"/>
              </a:solidFill>
            </a:rPr>
            <a:t>Video Musikal</a:t>
          </a:r>
          <a:endParaRPr lang="id-ID" sz="900" kern="1200" dirty="0">
            <a:solidFill>
              <a:schemeClr val="tx1"/>
            </a:solidFill>
          </a:endParaRPr>
        </a:p>
      </dsp:txBody>
      <dsp:txXfrm>
        <a:off x="1156918" y="1588664"/>
        <a:ext cx="786423" cy="675167"/>
      </dsp:txXfrm>
    </dsp:sp>
    <dsp:sp modelId="{9DEBB976-372E-48F2-AFE1-6CB1830BAF53}">
      <dsp:nvSpPr>
        <dsp:cNvPr id="0" name=""/>
        <dsp:cNvSpPr/>
      </dsp:nvSpPr>
      <dsp:spPr>
        <a:xfrm>
          <a:off x="1760962" y="1455654"/>
          <a:ext cx="132902" cy="1145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CD178-8FE3-4AC0-9ACA-46EBAB4CC51E}">
      <dsp:nvSpPr>
        <dsp:cNvPr id="0" name=""/>
        <dsp:cNvSpPr/>
      </dsp:nvSpPr>
      <dsp:spPr>
        <a:xfrm>
          <a:off x="1960921" y="893285"/>
          <a:ext cx="1139339" cy="97815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1E7ACA-B23B-45D4-BF38-79553042E62A}">
      <dsp:nvSpPr>
        <dsp:cNvPr id="0" name=""/>
        <dsp:cNvSpPr/>
      </dsp:nvSpPr>
      <dsp:spPr>
        <a:xfrm>
          <a:off x="1992938" y="1326778"/>
          <a:ext cx="132902" cy="1145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AB526-4EFA-4FBB-AA5C-FD707036F25B}">
      <dsp:nvSpPr>
        <dsp:cNvPr id="0" name=""/>
        <dsp:cNvSpPr/>
      </dsp:nvSpPr>
      <dsp:spPr>
        <a:xfrm>
          <a:off x="2940777" y="1435086"/>
          <a:ext cx="1139339" cy="97815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900" b="1" i="0" kern="1200" dirty="0">
              <a:solidFill>
                <a:schemeClr val="tx1"/>
              </a:solidFill>
            </a:rPr>
            <a:t>Video Edukasi Promosi</a:t>
          </a:r>
          <a:endParaRPr lang="id-ID" sz="900" b="1" kern="1200" dirty="0">
            <a:solidFill>
              <a:schemeClr val="tx1"/>
            </a:solidFill>
          </a:endParaRPr>
        </a:p>
      </dsp:txBody>
      <dsp:txXfrm>
        <a:off x="3117235" y="1586581"/>
        <a:ext cx="786423" cy="675167"/>
      </dsp:txXfrm>
    </dsp:sp>
    <dsp:sp modelId="{FD4E350F-3939-4E26-B1B2-F3F602173315}">
      <dsp:nvSpPr>
        <dsp:cNvPr id="0" name=""/>
        <dsp:cNvSpPr/>
      </dsp:nvSpPr>
      <dsp:spPr>
        <a:xfrm>
          <a:off x="3926675" y="1868579"/>
          <a:ext cx="132902" cy="1145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D248FE-B69A-4EC0-93E4-B143031FB149}">
      <dsp:nvSpPr>
        <dsp:cNvPr id="0" name=""/>
        <dsp:cNvSpPr/>
      </dsp:nvSpPr>
      <dsp:spPr>
        <a:xfrm>
          <a:off x="3921238" y="1984958"/>
          <a:ext cx="1139339" cy="97815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57D56-2CF5-4FF9-96D3-7C41B3EE8304}">
      <dsp:nvSpPr>
        <dsp:cNvPr id="0" name=""/>
        <dsp:cNvSpPr/>
      </dsp:nvSpPr>
      <dsp:spPr>
        <a:xfrm>
          <a:off x="4143548" y="2002662"/>
          <a:ext cx="132902" cy="1145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E70A9-7C9E-4F7C-9104-4F235A4376B2}">
      <dsp:nvSpPr>
        <dsp:cNvPr id="0" name=""/>
        <dsp:cNvSpPr/>
      </dsp:nvSpPr>
      <dsp:spPr>
        <a:xfrm>
          <a:off x="3921238" y="903700"/>
          <a:ext cx="1139339" cy="978157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900" b="1" kern="1200" dirty="0">
              <a:solidFill>
                <a:schemeClr val="tx1"/>
              </a:solidFill>
            </a:rPr>
            <a:t>Video/Film dokumenter atau feature sosial pendidikan</a:t>
          </a:r>
          <a:endParaRPr lang="id-ID" sz="900" b="1" kern="1200" dirty="0">
            <a:solidFill>
              <a:schemeClr val="tx1"/>
            </a:solidFill>
          </a:endParaRPr>
        </a:p>
      </dsp:txBody>
      <dsp:txXfrm>
        <a:off x="4097696" y="1055195"/>
        <a:ext cx="786423" cy="675167"/>
      </dsp:txXfrm>
    </dsp:sp>
    <dsp:sp modelId="{4823DC83-C35F-4233-88ED-D7F595345101}">
      <dsp:nvSpPr>
        <dsp:cNvPr id="0" name=""/>
        <dsp:cNvSpPr/>
      </dsp:nvSpPr>
      <dsp:spPr>
        <a:xfrm>
          <a:off x="4907135" y="1342139"/>
          <a:ext cx="132902" cy="1145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39219-36E0-4851-8E9C-6F0AFE82CD30}">
      <dsp:nvSpPr>
        <dsp:cNvPr id="0" name=""/>
        <dsp:cNvSpPr/>
      </dsp:nvSpPr>
      <dsp:spPr>
        <a:xfrm>
          <a:off x="4901699" y="1449406"/>
          <a:ext cx="1139339" cy="97815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6B8605-51CB-41C0-A931-ABA1B6D384E7}">
      <dsp:nvSpPr>
        <dsp:cNvPr id="0" name=""/>
        <dsp:cNvSpPr/>
      </dsp:nvSpPr>
      <dsp:spPr>
        <a:xfrm>
          <a:off x="5128842" y="1471275"/>
          <a:ext cx="132902" cy="1145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963A-E2D8-FFAF-1DD6-6AE78A970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7D76D-3D06-D496-ABB6-E96AF8AF7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BC6D8-58FD-FB54-C52A-9EBACC4D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BF304-E3D6-384F-A004-805065F2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CB1E2-D6A0-78BF-F3D7-1039883F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197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A0C04-4F88-6F3E-886F-2AA764035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4633D-712E-3A1E-530E-A22E219F8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36D0C-5A99-BF49-FFBC-CD2CF82DB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52DA8-2068-3E29-DF80-1D5ADA6E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32716-D096-0253-BC2E-936456B44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2856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F8A0C-B628-4A84-1345-96A65D335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055E5-2841-09F9-62F8-5C3524432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D7235-D365-960B-7892-67B3453A5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18020-F12D-A55F-47F7-FC84539F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95239-941B-B55B-4F2F-0BBFAB11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095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258F-4664-7EAA-151B-A50D7990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3FB45-20FE-35B2-2A27-22119F204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40A25-DEB5-10BE-CFE3-5AC7165CD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678F9-5BEA-D549-0C4C-813511F1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95333-E71C-858D-53FF-DBE114A3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7058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8757-B273-ECD9-7BC8-D60EC01B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11358-44A7-BE56-0F14-B7C676B10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FE55C-429D-0D09-4C5B-4B6F964DE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41ED1-3CFC-E8B3-B74D-223EC70D7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5E180-0CF0-3C2D-5A75-668BE7A8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4764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8A97F-AF9E-C86C-2965-48F8966EC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D212D-23B6-AE8E-8089-7B6458909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3E328-6C9C-7790-857A-E0A65C9E0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A6352-B5ED-8730-A4F3-88456AD4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4606E-4401-FA77-F9EB-2355F5DE3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27FCD-4ECF-354E-5F62-32044DD69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156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5CB47-8208-8F1F-D7E7-F6D0F300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4840D-D087-2800-41AE-611036F40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F3627-10B1-0E1A-74F8-6641BB4FA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78C25-A715-0C30-0F3C-398E649EF3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E0B6CB-E9F1-7E51-4CB5-379BE0DE96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A68F23-4595-0B39-B8E8-8C6983CD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978D96-CB07-2F4B-79AD-A89B7F3B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0D9D1E-0D9C-70FC-AE35-DC0288DA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038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726C-ED35-5468-202D-E45939915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BBE54B-94B5-41BB-21EE-CE80B1FC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79267-F8E7-8C7F-EBD6-620C9836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C4A7D-B875-B6A7-48E4-4FA5C60D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3714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8DD1B0-E275-A4CB-8A78-CB028D90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0C55C-866B-F9CB-BC81-12E23B4A8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427C5-B477-CB1C-FDF1-62CD7409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7939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D711E-21EF-1469-9CC9-CE1EAE89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66823-CCCB-F34E-5099-2725B9778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147F1-6F61-D590-EBEC-14D5342D5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D4143-4983-9F8D-291D-200951A7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1FDB2-28F7-ADBB-E132-821CB0FC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B0E55-C598-C7EA-9EEF-1CCD3195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087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506E7-7036-A1AF-ACDE-C8C22ED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B888BB-2EF1-C026-1205-FF904F931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2D422-ECC7-6B98-D60F-876EED879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B6DEE-4646-2166-8550-8BBB3F476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526D3-34D4-DF71-87A4-26786D380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58724-74F0-9D36-8389-58A06702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270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08430C-E421-45EB-2BEC-8643A031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4A9B3-CDED-92A0-F812-61D462304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5E448-35C2-77DD-3D9F-461E40960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EAE84-237D-4982-808D-4A27F9710AB7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E3C8F-779B-4938-CA73-35137CF0D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63986-2D88-D8D6-4AB6-3127154C0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900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24720-9AF5-7A3D-068F-DF6BA355A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A78B3-FA14-2D8A-ABFA-A832F6C53F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84070F-05CA-1740-7B6D-548D00BD9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57"/>
            <a:ext cx="12192000" cy="68532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551247-207D-539B-DD12-197910893329}"/>
              </a:ext>
            </a:extLst>
          </p:cNvPr>
          <p:cNvSpPr/>
          <p:nvPr/>
        </p:nvSpPr>
        <p:spPr>
          <a:xfrm>
            <a:off x="7345017" y="4363278"/>
            <a:ext cx="4671392" cy="7752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Divisi : Video Digital Pendidikan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9762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4C83-1A7A-2B8C-0D9B-DA7E5ED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F04920-28A2-BA89-8830-DA3A4EBA63C8}"/>
              </a:ext>
            </a:extLst>
          </p:cNvPr>
          <p:cNvSpPr txBox="1">
            <a:spLocks/>
          </p:cNvSpPr>
          <p:nvPr/>
        </p:nvSpPr>
        <p:spPr>
          <a:xfrm>
            <a:off x="391886" y="1279876"/>
            <a:ext cx="11408227" cy="850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Designer" pitchFamily="50" charset="0"/>
                <a:cs typeface="Arial" panose="020B0604020202020204" pitchFamily="34" charset="0"/>
              </a:rPr>
              <a:t>Karya</a:t>
            </a:r>
            <a:r>
              <a:rPr lang="en-US" b="1" dirty="0">
                <a:latin typeface="Designer" pitchFamily="50" charset="0"/>
                <a:cs typeface="Arial" panose="020B0604020202020204" pitchFamily="34" charset="0"/>
              </a:rPr>
              <a:t> Video</a:t>
            </a:r>
            <a:endParaRPr lang="id-ID" b="1" dirty="0">
              <a:latin typeface="Designer" pitchFamily="50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36F16-35C3-347A-2C7C-B2684DF74669}"/>
              </a:ext>
            </a:extLst>
          </p:cNvPr>
          <p:cNvSpPr txBox="1"/>
          <p:nvPr/>
        </p:nvSpPr>
        <p:spPr>
          <a:xfrm>
            <a:off x="4349441" y="2291928"/>
            <a:ext cx="639942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/>
              <a:t>Video berdurasi rentang antara 3-5 menit, tidak termasuk </a:t>
            </a:r>
            <a:r>
              <a:rPr lang="id-ID" sz="2000" dirty="0" err="1"/>
              <a:t>opening</a:t>
            </a:r>
            <a:r>
              <a:rPr lang="id-ID" sz="2000" dirty="0"/>
              <a:t> </a:t>
            </a:r>
            <a:r>
              <a:rPr lang="id-ID" sz="2000" dirty="0" err="1"/>
              <a:t>countdown</a:t>
            </a:r>
            <a:r>
              <a:rPr lang="id-ID" sz="2000" dirty="0"/>
              <a:t> </a:t>
            </a:r>
            <a:r>
              <a:rPr lang="id-ID" sz="2000" dirty="0" err="1"/>
              <a:t>title</a:t>
            </a:r>
            <a:r>
              <a:rPr lang="id-ID" sz="2000" dirty="0"/>
              <a:t> dan </a:t>
            </a:r>
            <a:r>
              <a:rPr lang="id-ID" sz="2000" dirty="0" err="1"/>
              <a:t>credit</a:t>
            </a:r>
            <a:r>
              <a:rPr lang="id-ID" sz="2000" dirty="0"/>
              <a:t> </a:t>
            </a:r>
            <a:r>
              <a:rPr lang="id-ID" sz="2000" dirty="0" err="1"/>
              <a:t>title</a:t>
            </a:r>
            <a:r>
              <a:rPr lang="id-ID" sz="2000" dirty="0"/>
              <a:t>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/>
              <a:t>Video diunggah ke laman Youtube dengan </a:t>
            </a:r>
            <a:r>
              <a:rPr lang="id-ID" sz="2000" dirty="0" err="1"/>
              <a:t>visibiltas</a:t>
            </a:r>
            <a:r>
              <a:rPr lang="id-ID" sz="2000" dirty="0"/>
              <a:t> “</a:t>
            </a:r>
            <a:r>
              <a:rPr lang="id-ID" sz="2000" dirty="0" err="1"/>
              <a:t>public</a:t>
            </a:r>
            <a:r>
              <a:rPr lang="id-ID" sz="2000" dirty="0"/>
              <a:t>” dan resolusi video yang disarankan adalah 720p atau 1080p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/>
              <a:t>Video harus bersifat orisinal dan bukan cuplikan yang diambil dari video orang lain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 err="1"/>
              <a:t>Footage</a:t>
            </a:r>
            <a:r>
              <a:rPr lang="id-ID" sz="2000" dirty="0"/>
              <a:t> (video mentah), aset (</a:t>
            </a:r>
            <a:r>
              <a:rPr lang="id-ID" sz="2000" dirty="0" err="1"/>
              <a:t>sound</a:t>
            </a:r>
            <a:r>
              <a:rPr lang="id-ID" sz="2000" dirty="0"/>
              <a:t> </a:t>
            </a:r>
            <a:r>
              <a:rPr lang="id-ID" sz="2000" dirty="0" err="1"/>
              <a:t>recording</a:t>
            </a:r>
            <a:r>
              <a:rPr lang="id-ID" sz="2000" dirty="0"/>
              <a:t>, musik latar, </a:t>
            </a:r>
            <a:r>
              <a:rPr lang="id-ID" sz="2000" dirty="0" err="1"/>
              <a:t>dll</a:t>
            </a:r>
            <a:r>
              <a:rPr lang="id-ID" sz="2000" dirty="0"/>
              <a:t>), dan bentuk audio visual lainnya yang digunakan dalam video harus memperhatikan hak cipta.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2000" dirty="0"/>
              <a:t>Video harus memuat logo LIDM 2024 sebagai watermark di bagian kanan atas.</a:t>
            </a:r>
            <a:endParaRPr lang="en-US" sz="2000" dirty="0"/>
          </a:p>
        </p:txBody>
      </p:sp>
      <p:pic>
        <p:nvPicPr>
          <p:cNvPr id="5" name="Graphic 4" descr="Video camera with solid fill">
            <a:extLst>
              <a:ext uri="{FF2B5EF4-FFF2-40B4-BE49-F238E27FC236}">
                <a16:creationId xmlns:a16="http://schemas.microsoft.com/office/drawing/2014/main" id="{5E2CB19F-0938-1022-5105-661B4A047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9671" y="2879756"/>
            <a:ext cx="2365315" cy="23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49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4C83-1A7A-2B8C-0D9B-DA7E5ED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9E6F599-C59C-50A1-BEBD-F90331C6C8B4}"/>
              </a:ext>
            </a:extLst>
          </p:cNvPr>
          <p:cNvGraphicFramePr>
            <a:graphicFrameLocks noGrp="1"/>
          </p:cNvGraphicFramePr>
          <p:nvPr/>
        </p:nvGraphicFramePr>
        <p:xfrm>
          <a:off x="2069840" y="2056181"/>
          <a:ext cx="8052318" cy="4480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0051">
                  <a:extLst>
                    <a:ext uri="{9D8B030D-6E8A-4147-A177-3AD203B41FA5}">
                      <a16:colId xmlns:a16="http://schemas.microsoft.com/office/drawing/2014/main" val="688163541"/>
                    </a:ext>
                  </a:extLst>
                </a:gridCol>
                <a:gridCol w="6590396">
                  <a:extLst>
                    <a:ext uri="{9D8B030D-6E8A-4147-A177-3AD203B41FA5}">
                      <a16:colId xmlns:a16="http://schemas.microsoft.com/office/drawing/2014/main" val="3396999850"/>
                    </a:ext>
                  </a:extLst>
                </a:gridCol>
                <a:gridCol w="951871">
                  <a:extLst>
                    <a:ext uri="{9D8B030D-6E8A-4147-A177-3AD203B41FA5}">
                      <a16:colId xmlns:a16="http://schemas.microsoft.com/office/drawing/2014/main" val="1706223998"/>
                    </a:ext>
                  </a:extLst>
                </a:gridCol>
              </a:tblGrid>
              <a:tr h="3234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id-ID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</a:pPr>
                      <a:r>
                        <a:rPr lang="id-ID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Kriteria Penilaian</a:t>
                      </a:r>
                      <a:endParaRPr lang="id-ID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</a:pPr>
                      <a:r>
                        <a:rPr lang="id-ID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Bobot</a:t>
                      </a:r>
                      <a:endParaRPr lang="id-ID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274407261"/>
                  </a:ext>
                </a:extLst>
              </a:tr>
              <a:tr h="3234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Meningkatkan kepedulian pendidikan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07950" marT="0" marB="0"/>
                </a:tc>
                <a:extLst>
                  <a:ext uri="{0D108BD9-81ED-4DB2-BD59-A6C34878D82A}">
                    <a16:rowId xmlns:a16="http://schemas.microsoft.com/office/drawing/2014/main" val="3350414824"/>
                  </a:ext>
                </a:extLst>
              </a:tr>
              <a:tr h="3234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Muatan Promosi/Kepedulian terhadap masalah dan solusi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07950" marT="0" marB="0"/>
                </a:tc>
                <a:extLst>
                  <a:ext uri="{0D108BD9-81ED-4DB2-BD59-A6C34878D82A}">
                    <a16:rowId xmlns:a16="http://schemas.microsoft.com/office/drawing/2014/main" val="681200849"/>
                  </a:ext>
                </a:extLst>
              </a:tr>
              <a:tr h="143058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Kualitas teknis media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ID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Kemenarikan</a:t>
                      </a:r>
                      <a:r>
                        <a:rPr lang="en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tampilan</a:t>
                      </a:r>
                      <a:r>
                        <a:rPr lang="en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opening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ID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Daya</a:t>
                      </a:r>
                      <a:r>
                        <a:rPr lang="en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tarik</a:t>
                      </a:r>
                      <a:r>
                        <a:rPr lang="en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penyajian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ID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Aspek</a:t>
                      </a:r>
                      <a:r>
                        <a:rPr lang="en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audio, visual, </a:t>
                      </a:r>
                      <a:r>
                        <a:rPr lang="en-ID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narasi</a:t>
                      </a:r>
                      <a:r>
                        <a:rPr lang="en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ID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animasi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07950" marT="0" marB="0"/>
                </a:tc>
                <a:extLst>
                  <a:ext uri="{0D108BD9-81ED-4DB2-BD59-A6C34878D82A}">
                    <a16:rowId xmlns:a16="http://schemas.microsoft.com/office/drawing/2014/main" val="3182374713"/>
                  </a:ext>
                </a:extLst>
              </a:tr>
              <a:tr h="3234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Poster Video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07950" marT="0" marB="0"/>
                </a:tc>
                <a:extLst>
                  <a:ext uri="{0D108BD9-81ED-4DB2-BD59-A6C34878D82A}">
                    <a16:rowId xmlns:a16="http://schemas.microsoft.com/office/drawing/2014/main" val="25847735"/>
                  </a:ext>
                </a:extLst>
              </a:tr>
              <a:tr h="3234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Memberikan pengaruh pada perubahan perilaku masyarakat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07950" marT="0" marB="0"/>
                </a:tc>
                <a:extLst>
                  <a:ext uri="{0D108BD9-81ED-4DB2-BD59-A6C34878D82A}">
                    <a16:rowId xmlns:a16="http://schemas.microsoft.com/office/drawing/2014/main" val="1514784515"/>
                  </a:ext>
                </a:extLst>
              </a:tr>
              <a:tr h="3234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 baru (orisinalitas)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07950" marT="0" marB="0"/>
                </a:tc>
                <a:extLst>
                  <a:ext uri="{0D108BD9-81ED-4DB2-BD59-A6C34878D82A}">
                    <a16:rowId xmlns:a16="http://schemas.microsoft.com/office/drawing/2014/main" val="1439304903"/>
                  </a:ext>
                </a:extLst>
              </a:tr>
              <a:tr h="3234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Rekognisi dan </a:t>
                      </a:r>
                      <a:r>
                        <a:rPr lang="id-ID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feedback</a:t>
                      </a: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(jumlah Like, View, </a:t>
                      </a:r>
                      <a:r>
                        <a:rPr lang="id-ID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</a:t>
                      </a: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07950" marT="0" marB="0"/>
                </a:tc>
                <a:extLst>
                  <a:ext uri="{0D108BD9-81ED-4DB2-BD59-A6C34878D82A}">
                    <a16:rowId xmlns:a16="http://schemas.microsoft.com/office/drawing/2014/main" val="992985196"/>
                  </a:ext>
                </a:extLst>
              </a:tr>
              <a:tr h="323433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07950" marT="0" marB="0"/>
                </a:tc>
                <a:extLst>
                  <a:ext uri="{0D108BD9-81ED-4DB2-BD59-A6C34878D82A}">
                    <a16:rowId xmlns:a16="http://schemas.microsoft.com/office/drawing/2014/main" val="2493599721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ECF04920-28A2-BA89-8830-DA3A4EBA63C8}"/>
              </a:ext>
            </a:extLst>
          </p:cNvPr>
          <p:cNvSpPr txBox="1">
            <a:spLocks/>
          </p:cNvSpPr>
          <p:nvPr/>
        </p:nvSpPr>
        <p:spPr>
          <a:xfrm>
            <a:off x="391886" y="1279876"/>
            <a:ext cx="11408227" cy="850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>
                <a:latin typeface="Designer" pitchFamily="50" charset="0"/>
                <a:cs typeface="Arial" panose="020B0604020202020204" pitchFamily="34" charset="0"/>
              </a:rPr>
              <a:t>Kriteria Penilaian Seleksi</a:t>
            </a:r>
          </a:p>
        </p:txBody>
      </p:sp>
    </p:spTree>
    <p:extLst>
      <p:ext uri="{BB962C8B-B14F-4D97-AF65-F5344CB8AC3E}">
        <p14:creationId xmlns:p14="http://schemas.microsoft.com/office/powerpoint/2010/main" val="2667421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4C83-1A7A-2B8C-0D9B-DA7E5ED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F04920-28A2-BA89-8830-DA3A4EBA63C8}"/>
              </a:ext>
            </a:extLst>
          </p:cNvPr>
          <p:cNvSpPr txBox="1">
            <a:spLocks/>
          </p:cNvSpPr>
          <p:nvPr/>
        </p:nvSpPr>
        <p:spPr>
          <a:xfrm>
            <a:off x="391886" y="1279876"/>
            <a:ext cx="11408227" cy="850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>
                <a:latin typeface="Designer" pitchFamily="50" charset="0"/>
                <a:cs typeface="Arial" panose="020B0604020202020204" pitchFamily="34" charset="0"/>
              </a:rPr>
              <a:t>Kriteria Penilaian Final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350F2D-922F-0CE7-3AA0-26E469AC0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341838"/>
              </p:ext>
            </p:extLst>
          </p:nvPr>
        </p:nvGraphicFramePr>
        <p:xfrm>
          <a:off x="2275113" y="2267519"/>
          <a:ext cx="7550021" cy="36294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79080">
                  <a:extLst>
                    <a:ext uri="{9D8B030D-6E8A-4147-A177-3AD203B41FA5}">
                      <a16:colId xmlns:a16="http://schemas.microsoft.com/office/drawing/2014/main" val="555779534"/>
                    </a:ext>
                  </a:extLst>
                </a:gridCol>
                <a:gridCol w="6013444">
                  <a:extLst>
                    <a:ext uri="{9D8B030D-6E8A-4147-A177-3AD203B41FA5}">
                      <a16:colId xmlns:a16="http://schemas.microsoft.com/office/drawing/2014/main" val="3108215180"/>
                    </a:ext>
                  </a:extLst>
                </a:gridCol>
                <a:gridCol w="957497">
                  <a:extLst>
                    <a:ext uri="{9D8B030D-6E8A-4147-A177-3AD203B41FA5}">
                      <a16:colId xmlns:a16="http://schemas.microsoft.com/office/drawing/2014/main" val="2316345964"/>
                    </a:ext>
                  </a:extLst>
                </a:gridCol>
              </a:tblGrid>
              <a:tr h="43822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id-ID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Kriteria Penilaian</a:t>
                      </a:r>
                      <a:endParaRPr lang="id-ID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Bobot</a:t>
                      </a:r>
                      <a:endParaRPr lang="id-ID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105520983"/>
                  </a:ext>
                </a:extLst>
              </a:tr>
              <a:tr h="43822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 dasar pembuatan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07950" marT="0" marB="0"/>
                </a:tc>
                <a:extLst>
                  <a:ext uri="{0D108BD9-81ED-4DB2-BD59-A6C34878D82A}">
                    <a16:rowId xmlns:a16="http://schemas.microsoft.com/office/drawing/2014/main" val="1980913222"/>
                  </a:ext>
                </a:extLst>
              </a:tr>
              <a:tr h="43822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Kejelasan pesan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07950" marT="0" marB="0"/>
                </a:tc>
                <a:extLst>
                  <a:ext uri="{0D108BD9-81ED-4DB2-BD59-A6C34878D82A}">
                    <a16:rowId xmlns:a16="http://schemas.microsoft.com/office/drawing/2014/main" val="770086136"/>
                  </a:ext>
                </a:extLst>
              </a:tr>
              <a:tr h="93826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Teknis pembuatan video (akting, teknik pengambilan gambar, teknik </a:t>
                      </a:r>
                      <a:r>
                        <a:rPr lang="id-ID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editing</a:t>
                      </a: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suara, musik, dan lain-lain)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07950" marT="0" marB="0"/>
                </a:tc>
                <a:extLst>
                  <a:ext uri="{0D108BD9-81ED-4DB2-BD59-A6C34878D82A}">
                    <a16:rowId xmlns:a16="http://schemas.microsoft.com/office/drawing/2014/main" val="1138541262"/>
                  </a:ext>
                </a:extLst>
              </a:tr>
              <a:tr h="93826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Teknis presentasi (suara, kelancaran, bahasa yang digunakan, proses tanya jawab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07950" marT="0" marB="0"/>
                </a:tc>
                <a:extLst>
                  <a:ext uri="{0D108BD9-81ED-4DB2-BD59-A6C34878D82A}">
                    <a16:rowId xmlns:a16="http://schemas.microsoft.com/office/drawing/2014/main" val="2718930274"/>
                  </a:ext>
                </a:extLst>
              </a:tr>
              <a:tr h="438226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id-ID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07950" marT="0" marB="0"/>
                </a:tc>
                <a:extLst>
                  <a:ext uri="{0D108BD9-81ED-4DB2-BD59-A6C34878D82A}">
                    <a16:rowId xmlns:a16="http://schemas.microsoft.com/office/drawing/2014/main" val="652332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24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4C83-1A7A-2B8C-0D9B-DA7E5ED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F8BD2-3530-0976-45AA-6A014D2369D5}"/>
              </a:ext>
            </a:extLst>
          </p:cNvPr>
          <p:cNvSpPr txBox="1">
            <a:spLocks/>
          </p:cNvSpPr>
          <p:nvPr/>
        </p:nvSpPr>
        <p:spPr>
          <a:xfrm>
            <a:off x="5223462" y="2486088"/>
            <a:ext cx="6594289" cy="415080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b="1" dirty="0"/>
              <a:t>Universitas Pendidikan Indonesia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i="1" dirty="0"/>
              <a:t>Nuraga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d-ID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b="1" dirty="0"/>
              <a:t>STKIP PGRI Tulungagung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i="1" dirty="0"/>
              <a:t>Ada Pelangi Setelah Hujan Mereda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d-ID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b="1" dirty="0"/>
              <a:t>Universitas Muhammadiyah Malang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i="1" dirty="0"/>
              <a:t>Hari Esok</a:t>
            </a:r>
            <a:endParaRPr lang="id-ID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id-ID" sz="36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ID" sz="36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A2D6C-4953-B113-516E-19DF2F910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0" y="2270566"/>
            <a:ext cx="3277301" cy="4291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FC2FC4-B7E7-5AE6-A515-1C5D81D0F5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30"/>
          <a:stretch/>
        </p:blipFill>
        <p:spPr>
          <a:xfrm>
            <a:off x="4405583" y="2493187"/>
            <a:ext cx="817880" cy="1216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8E2A5F-83E0-EB8D-4FD2-2F5E51E0F0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r="33346"/>
          <a:stretch/>
        </p:blipFill>
        <p:spPr>
          <a:xfrm>
            <a:off x="4314141" y="3953127"/>
            <a:ext cx="909320" cy="1216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971F6-61B2-E1D9-6C86-235EB8A26C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8"/>
          <a:stretch/>
        </p:blipFill>
        <p:spPr>
          <a:xfrm>
            <a:off x="4340213" y="5420167"/>
            <a:ext cx="843010" cy="12167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864439B-9BB3-897A-C351-8C17B2461C9D}"/>
              </a:ext>
            </a:extLst>
          </p:cNvPr>
          <p:cNvSpPr txBox="1">
            <a:spLocks/>
          </p:cNvSpPr>
          <p:nvPr/>
        </p:nvSpPr>
        <p:spPr>
          <a:xfrm>
            <a:off x="391886" y="1279876"/>
            <a:ext cx="6594289" cy="850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>
                <a:latin typeface="Designer" pitchFamily="50" charset="0"/>
                <a:cs typeface="Arial" panose="020B0604020202020204" pitchFamily="34" charset="0"/>
              </a:rPr>
              <a:t>Juara LIDM 2020</a:t>
            </a:r>
          </a:p>
        </p:txBody>
      </p:sp>
    </p:spTree>
    <p:extLst>
      <p:ext uri="{BB962C8B-B14F-4D97-AF65-F5344CB8AC3E}">
        <p14:creationId xmlns:p14="http://schemas.microsoft.com/office/powerpoint/2010/main" val="2561208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4C83-1A7A-2B8C-0D9B-DA7E5ED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864439B-9BB3-897A-C351-8C17B2461C9D}"/>
              </a:ext>
            </a:extLst>
          </p:cNvPr>
          <p:cNvSpPr txBox="1">
            <a:spLocks/>
          </p:cNvSpPr>
          <p:nvPr/>
        </p:nvSpPr>
        <p:spPr>
          <a:xfrm>
            <a:off x="391886" y="1279876"/>
            <a:ext cx="6594289" cy="850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>
                <a:latin typeface="Designer" pitchFamily="50" charset="0"/>
                <a:cs typeface="Arial" panose="020B0604020202020204" pitchFamily="34" charset="0"/>
              </a:rPr>
              <a:t>Juara LIDM 202</a:t>
            </a:r>
            <a:r>
              <a:rPr lang="en-US" b="1" dirty="0">
                <a:latin typeface="Designer" pitchFamily="50" charset="0"/>
                <a:cs typeface="Arial" panose="020B0604020202020204" pitchFamily="34" charset="0"/>
              </a:rPr>
              <a:t>1</a:t>
            </a:r>
            <a:endParaRPr lang="id-ID" b="1" dirty="0">
              <a:latin typeface="Designer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765F7B-B9A6-237F-7303-E44E587F4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0" y="2270566"/>
            <a:ext cx="3277301" cy="4291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8CBE93-E979-4CA4-2B1A-D05951539A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30"/>
          <a:stretch/>
        </p:blipFill>
        <p:spPr>
          <a:xfrm>
            <a:off x="4405583" y="2493187"/>
            <a:ext cx="817880" cy="1216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C0C9AB-5A37-2A98-0626-51AFB726F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r="33346"/>
          <a:stretch/>
        </p:blipFill>
        <p:spPr>
          <a:xfrm>
            <a:off x="4347298" y="4210165"/>
            <a:ext cx="909320" cy="1216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86333-37A1-A33E-BEFF-6664EB209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8"/>
          <a:stretch/>
        </p:blipFill>
        <p:spPr>
          <a:xfrm>
            <a:off x="4380453" y="5507099"/>
            <a:ext cx="843010" cy="121672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9C274E-E407-C9D0-EF8C-9BE70ACFA007}"/>
              </a:ext>
            </a:extLst>
          </p:cNvPr>
          <p:cNvSpPr txBox="1">
            <a:spLocks/>
          </p:cNvSpPr>
          <p:nvPr/>
        </p:nvSpPr>
        <p:spPr>
          <a:xfrm>
            <a:off x="5223462" y="2486088"/>
            <a:ext cx="6594289" cy="41508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b="1" dirty="0"/>
              <a:t>Institut Pariwisata dan Bisnis Internasional</a:t>
            </a:r>
            <a:endParaRPr lang="en-US" sz="3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i="1" dirty="0" err="1"/>
              <a:t>Abirupa</a:t>
            </a:r>
            <a:endParaRPr lang="id-ID" sz="36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d-ID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b="1" dirty="0"/>
              <a:t>Universitas Brawijaya</a:t>
            </a:r>
            <a:endParaRPr lang="en-US" sz="3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i="1" dirty="0"/>
              <a:t>Kabar Baik Untuk Indonesia</a:t>
            </a:r>
            <a:endParaRPr lang="en-US" sz="36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d-ID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b="1" dirty="0"/>
              <a:t>Institut Seni Indonesia Surakarta</a:t>
            </a:r>
            <a:endParaRPr lang="en-US" sz="3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i="1" dirty="0"/>
              <a:t>Ruang Gerak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ID" sz="3600" i="1" dirty="0"/>
          </a:p>
        </p:txBody>
      </p:sp>
    </p:spTree>
    <p:extLst>
      <p:ext uri="{BB962C8B-B14F-4D97-AF65-F5344CB8AC3E}">
        <p14:creationId xmlns:p14="http://schemas.microsoft.com/office/powerpoint/2010/main" val="614556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4C83-1A7A-2B8C-0D9B-DA7E5ED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864439B-9BB3-897A-C351-8C17B2461C9D}"/>
              </a:ext>
            </a:extLst>
          </p:cNvPr>
          <p:cNvSpPr txBox="1">
            <a:spLocks/>
          </p:cNvSpPr>
          <p:nvPr/>
        </p:nvSpPr>
        <p:spPr>
          <a:xfrm>
            <a:off x="391886" y="1279876"/>
            <a:ext cx="6594289" cy="850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>
                <a:latin typeface="Designer" pitchFamily="50" charset="0"/>
                <a:cs typeface="Arial" panose="020B0604020202020204" pitchFamily="34" charset="0"/>
              </a:rPr>
              <a:t>Juara LIDM 202</a:t>
            </a:r>
            <a:r>
              <a:rPr lang="en-US" b="1" dirty="0">
                <a:latin typeface="Designer" pitchFamily="50" charset="0"/>
                <a:cs typeface="Arial" panose="020B0604020202020204" pitchFamily="34" charset="0"/>
              </a:rPr>
              <a:t>3</a:t>
            </a:r>
            <a:endParaRPr lang="id-ID" b="1" dirty="0">
              <a:latin typeface="Designer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765F7B-B9A6-237F-7303-E44E587F4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0" y="2270566"/>
            <a:ext cx="3277301" cy="4291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8CBE93-E979-4CA4-2B1A-D05951539A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30"/>
          <a:stretch/>
        </p:blipFill>
        <p:spPr>
          <a:xfrm>
            <a:off x="4405583" y="2493187"/>
            <a:ext cx="817880" cy="1216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C0C9AB-5A37-2A98-0626-51AFB726F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r="33346"/>
          <a:stretch/>
        </p:blipFill>
        <p:spPr>
          <a:xfrm>
            <a:off x="4347298" y="3709909"/>
            <a:ext cx="909320" cy="1216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86333-37A1-A33E-BEFF-6664EB209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8"/>
          <a:stretch/>
        </p:blipFill>
        <p:spPr>
          <a:xfrm>
            <a:off x="4363875" y="4926631"/>
            <a:ext cx="843010" cy="121672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9C274E-E407-C9D0-EF8C-9BE70ACFA007}"/>
              </a:ext>
            </a:extLst>
          </p:cNvPr>
          <p:cNvSpPr txBox="1">
            <a:spLocks/>
          </p:cNvSpPr>
          <p:nvPr/>
        </p:nvSpPr>
        <p:spPr>
          <a:xfrm>
            <a:off x="5223462" y="2486088"/>
            <a:ext cx="6594289" cy="41508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b="1" dirty="0"/>
              <a:t>Universitas </a:t>
            </a:r>
            <a:r>
              <a:rPr lang="id-ID" sz="3600" b="1" dirty="0" err="1"/>
              <a:t>Gadjah</a:t>
            </a:r>
            <a:r>
              <a:rPr lang="id-ID" sz="3600" b="1" dirty="0"/>
              <a:t> Mada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i="1" dirty="0" err="1"/>
              <a:t>Hamemayu</a:t>
            </a:r>
            <a:endParaRPr lang="id-ID" sz="36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d-ID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b="1" dirty="0"/>
              <a:t>Universitas </a:t>
            </a:r>
            <a:r>
              <a:rPr lang="en-US" sz="3600" b="1" dirty="0"/>
              <a:t>Pendidikan Indonesia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i="1" dirty="0" err="1"/>
              <a:t>Risau</a:t>
            </a:r>
            <a:endParaRPr lang="en-US" sz="36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d-ID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3600" b="1" dirty="0"/>
              <a:t>Institut Pariwisata dan Bisnis Internasional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i="1" dirty="0"/>
              <a:t>Baruna</a:t>
            </a:r>
            <a:endParaRPr lang="id-ID" sz="36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ID" sz="3600" i="1" dirty="0"/>
          </a:p>
        </p:txBody>
      </p:sp>
    </p:spTree>
    <p:extLst>
      <p:ext uri="{BB962C8B-B14F-4D97-AF65-F5344CB8AC3E}">
        <p14:creationId xmlns:p14="http://schemas.microsoft.com/office/powerpoint/2010/main" val="3327862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4C83-1A7A-2B8C-0D9B-DA7E5ED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39FB9E-C964-0F00-BC93-CE51C18665CF}"/>
              </a:ext>
            </a:extLst>
          </p:cNvPr>
          <p:cNvSpPr/>
          <p:nvPr/>
        </p:nvSpPr>
        <p:spPr>
          <a:xfrm>
            <a:off x="4133092" y="2967335"/>
            <a:ext cx="3925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Terima Kasih</a:t>
            </a:r>
          </a:p>
        </p:txBody>
      </p:sp>
    </p:spTree>
    <p:extLst>
      <p:ext uri="{BB962C8B-B14F-4D97-AF65-F5344CB8AC3E}">
        <p14:creationId xmlns:p14="http://schemas.microsoft.com/office/powerpoint/2010/main" val="3928487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Video 22" title="Overhead Projector">
            <a:hlinkClick r:id="" action="ppaction://media"/>
            <a:extLst>
              <a:ext uri="{FF2B5EF4-FFF2-40B4-BE49-F238E27FC236}">
                <a16:creationId xmlns:a16="http://schemas.microsoft.com/office/drawing/2014/main" id="{7365B9AD-CFB6-E1E8-3D42-921386E4EA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EC017EA-DB48-9E6C-1AF3-4C74BA35488D}"/>
              </a:ext>
            </a:extLst>
          </p:cNvPr>
          <p:cNvSpPr/>
          <p:nvPr/>
        </p:nvSpPr>
        <p:spPr>
          <a:xfrm>
            <a:off x="4760288" y="-750785"/>
            <a:ext cx="7532026" cy="7701385"/>
          </a:xfrm>
          <a:custGeom>
            <a:avLst/>
            <a:gdLst>
              <a:gd name="connsiteX0" fmla="*/ 1919883 w 6560916"/>
              <a:gd name="connsiteY0" fmla="*/ 0 h 6950602"/>
              <a:gd name="connsiteX1" fmla="*/ 6560916 w 6560916"/>
              <a:gd name="connsiteY1" fmla="*/ 0 h 6950602"/>
              <a:gd name="connsiteX2" fmla="*/ 6560916 w 6560916"/>
              <a:gd name="connsiteY2" fmla="*/ 6950602 h 6950602"/>
              <a:gd name="connsiteX3" fmla="*/ 1245843 w 6560916"/>
              <a:gd name="connsiteY3" fmla="*/ 6950602 h 6950602"/>
              <a:gd name="connsiteX4" fmla="*/ 0 w 6560916"/>
              <a:gd name="connsiteY4" fmla="*/ 3834469 h 6950602"/>
              <a:gd name="connsiteX5" fmla="*/ 2200902 w 6560916"/>
              <a:gd name="connsiteY5" fmla="*/ 2554045 h 695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60916" h="6950602">
                <a:moveTo>
                  <a:pt x="1919883" y="0"/>
                </a:moveTo>
                <a:lnTo>
                  <a:pt x="6560916" y="0"/>
                </a:lnTo>
                <a:lnTo>
                  <a:pt x="6560916" y="6950602"/>
                </a:lnTo>
                <a:lnTo>
                  <a:pt x="1245843" y="6950602"/>
                </a:lnTo>
                <a:lnTo>
                  <a:pt x="0" y="3834469"/>
                </a:lnTo>
                <a:lnTo>
                  <a:pt x="2200902" y="25540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rgbClr val="D9CF05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0C06B3B-4C3C-3BB0-181E-0C85BC042D47}"/>
              </a:ext>
            </a:extLst>
          </p:cNvPr>
          <p:cNvSpPr/>
          <p:nvPr/>
        </p:nvSpPr>
        <p:spPr>
          <a:xfrm>
            <a:off x="4942390" y="-740779"/>
            <a:ext cx="7361499" cy="7598782"/>
          </a:xfrm>
          <a:custGeom>
            <a:avLst/>
            <a:gdLst>
              <a:gd name="connsiteX0" fmla="*/ 1869291 w 6412375"/>
              <a:gd name="connsiteY0" fmla="*/ 0 h 6858001"/>
              <a:gd name="connsiteX1" fmla="*/ 6412375 w 6412375"/>
              <a:gd name="connsiteY1" fmla="*/ 0 h 6858001"/>
              <a:gd name="connsiteX2" fmla="*/ 6412375 w 6412375"/>
              <a:gd name="connsiteY2" fmla="*/ 6858001 h 6858001"/>
              <a:gd name="connsiteX3" fmla="*/ 1217637 w 6412375"/>
              <a:gd name="connsiteY3" fmla="*/ 6858001 h 6858001"/>
              <a:gd name="connsiteX4" fmla="*/ 0 w 6412375"/>
              <a:gd name="connsiteY4" fmla="*/ 3812418 h 6858001"/>
              <a:gd name="connsiteX5" fmla="*/ 2151073 w 6412375"/>
              <a:gd name="connsiteY5" fmla="*/ 256098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12375" h="6858001">
                <a:moveTo>
                  <a:pt x="1869291" y="0"/>
                </a:moveTo>
                <a:lnTo>
                  <a:pt x="6412375" y="0"/>
                </a:lnTo>
                <a:lnTo>
                  <a:pt x="6412375" y="6858001"/>
                </a:lnTo>
                <a:lnTo>
                  <a:pt x="1217637" y="6858001"/>
                </a:lnTo>
                <a:lnTo>
                  <a:pt x="0" y="3812418"/>
                </a:lnTo>
                <a:lnTo>
                  <a:pt x="2151073" y="256098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9C027-69C5-E14B-F159-24389984E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0"/>
            <a:ext cx="12192001" cy="9700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4590005-7CEF-4F0A-C85B-33D505CD0FAA}"/>
              </a:ext>
            </a:extLst>
          </p:cNvPr>
          <p:cNvSpPr txBox="1"/>
          <p:nvPr/>
        </p:nvSpPr>
        <p:spPr>
          <a:xfrm>
            <a:off x="6319517" y="1852570"/>
            <a:ext cx="5559662" cy="2804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9600" spc="-150" dirty="0">
                <a:solidFill>
                  <a:schemeClr val="bg1"/>
                </a:solidFill>
                <a:latin typeface="Arial Black" panose="020B0A04020102020204" pitchFamily="34" charset="0"/>
              </a:rPr>
              <a:t>DIVISI</a:t>
            </a:r>
            <a:endParaRPr lang="en-US" sz="6000" spc="-15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r">
              <a:lnSpc>
                <a:spcPts val="7000"/>
              </a:lnSpc>
            </a:pPr>
            <a:r>
              <a:rPr lang="en-US" sz="6000" i="1" spc="-150" dirty="0">
                <a:solidFill>
                  <a:srgbClr val="FFC000"/>
                </a:solidFill>
                <a:latin typeface="Arial Black" panose="020B0A04020102020204" pitchFamily="34" charset="0"/>
              </a:rPr>
              <a:t>Video Digital</a:t>
            </a:r>
          </a:p>
          <a:p>
            <a:pPr algn="r">
              <a:lnSpc>
                <a:spcPts val="7000"/>
              </a:lnSpc>
            </a:pPr>
            <a:r>
              <a:rPr lang="en-US" sz="7200" i="1" spc="-150" dirty="0">
                <a:solidFill>
                  <a:srgbClr val="FFC000"/>
                </a:solidFill>
                <a:latin typeface="Arial Black" panose="020B0A04020102020204" pitchFamily="34" charset="0"/>
              </a:rPr>
              <a:t>Pendidikan</a:t>
            </a:r>
            <a:endParaRPr lang="id-ID" sz="7200" i="1" spc="-15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42B114-42B8-616E-8B64-15DD80B87708}"/>
              </a:ext>
            </a:extLst>
          </p:cNvPr>
          <p:cNvSpPr txBox="1"/>
          <p:nvPr/>
        </p:nvSpPr>
        <p:spPr>
          <a:xfrm>
            <a:off x="9004161" y="4666805"/>
            <a:ext cx="28750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spc="-150" dirty="0">
                <a:solidFill>
                  <a:schemeClr val="bg1"/>
                </a:solidFill>
                <a:latin typeface="Arial Black" panose="020B0A04020102020204" pitchFamily="34" charset="0"/>
              </a:rPr>
              <a:t>Dadi Mulyadi</a:t>
            </a:r>
          </a:p>
          <a:p>
            <a:pPr algn="r"/>
            <a:r>
              <a:rPr lang="id-ID" sz="2000" b="1" spc="-150" dirty="0">
                <a:solidFill>
                  <a:schemeClr val="bg1"/>
                </a:solidFill>
                <a:latin typeface="Arial Black" panose="020B0A04020102020204" pitchFamily="34" charset="0"/>
              </a:rPr>
              <a:t>Antonius Edi </a:t>
            </a:r>
            <a:r>
              <a:rPr lang="id-ID" sz="2000" b="1" spc="-150" dirty="0" err="1">
                <a:solidFill>
                  <a:schemeClr val="bg1"/>
                </a:solidFill>
                <a:latin typeface="Arial Black" panose="020B0A04020102020204" pitchFamily="34" charset="0"/>
              </a:rPr>
              <a:t>Widiargo</a:t>
            </a:r>
            <a:endParaRPr lang="en-US" sz="2000" b="1" spc="-15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000" b="1" spc="-150" dirty="0" err="1">
                <a:solidFill>
                  <a:schemeClr val="bg1"/>
                </a:solidFill>
                <a:latin typeface="Arial Black" panose="020B0A04020102020204" pitchFamily="34" charset="0"/>
              </a:rPr>
              <a:t>Singgih</a:t>
            </a:r>
            <a:r>
              <a:rPr lang="en-US" sz="2000" b="1" spc="-150" dirty="0">
                <a:solidFill>
                  <a:schemeClr val="bg1"/>
                </a:solidFill>
                <a:latin typeface="Arial Black" panose="020B0A04020102020204" pitchFamily="34" charset="0"/>
              </a:rPr>
              <a:t> Arie </a:t>
            </a:r>
            <a:r>
              <a:rPr lang="en-US" sz="2000" b="1" spc="-150" dirty="0" err="1">
                <a:solidFill>
                  <a:schemeClr val="bg1"/>
                </a:solidFill>
                <a:latin typeface="Arial Black" panose="020B0A04020102020204" pitchFamily="34" charset="0"/>
              </a:rPr>
              <a:t>Prasetyo</a:t>
            </a:r>
            <a:endParaRPr lang="id-ID" sz="2000" b="1" spc="-15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82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Video 95" title="Grass Hit By The Wind">
            <a:hlinkClick r:id="" action="ppaction://media"/>
            <a:extLst>
              <a:ext uri="{FF2B5EF4-FFF2-40B4-BE49-F238E27FC236}">
                <a16:creationId xmlns:a16="http://schemas.microsoft.com/office/drawing/2014/main" id="{1D3FD5F4-FF55-EE69-35F3-5A30D31F8A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D0778657-13F7-E8A7-47BE-9E80B083FD9D}"/>
              </a:ext>
            </a:extLst>
          </p:cNvPr>
          <p:cNvSpPr/>
          <p:nvPr/>
        </p:nvSpPr>
        <p:spPr>
          <a:xfrm>
            <a:off x="-391603" y="0"/>
            <a:ext cx="12946287" cy="7266680"/>
          </a:xfrm>
          <a:custGeom>
            <a:avLst/>
            <a:gdLst>
              <a:gd name="connsiteX0" fmla="*/ 10239718 w 12946287"/>
              <a:gd name="connsiteY0" fmla="*/ 6858000 h 7266680"/>
              <a:gd name="connsiteX1" fmla="*/ 10925549 w 12946287"/>
              <a:gd name="connsiteY1" fmla="*/ 6858000 h 7266680"/>
              <a:gd name="connsiteX2" fmla="*/ 10805448 w 12946287"/>
              <a:gd name="connsiteY2" fmla="*/ 7098202 h 7266680"/>
              <a:gd name="connsiteX3" fmla="*/ 10359819 w 12946287"/>
              <a:gd name="connsiteY3" fmla="*/ 7098202 h 7266680"/>
              <a:gd name="connsiteX4" fmla="*/ 7341229 w 12946287"/>
              <a:gd name="connsiteY4" fmla="*/ 6858000 h 7266680"/>
              <a:gd name="connsiteX5" fmla="*/ 8109997 w 12946287"/>
              <a:gd name="connsiteY5" fmla="*/ 6858000 h 7266680"/>
              <a:gd name="connsiteX6" fmla="*/ 7948428 w 12946287"/>
              <a:gd name="connsiteY6" fmla="*/ 7181139 h 7266680"/>
              <a:gd name="connsiteX7" fmla="*/ 7502799 w 12946287"/>
              <a:gd name="connsiteY7" fmla="*/ 7181139 h 7266680"/>
              <a:gd name="connsiteX8" fmla="*/ 4956359 w 12946287"/>
              <a:gd name="connsiteY8" fmla="*/ 6858000 h 7266680"/>
              <a:gd name="connsiteX9" fmla="*/ 5586230 w 12946287"/>
              <a:gd name="connsiteY9" fmla="*/ 6858000 h 7266680"/>
              <a:gd name="connsiteX10" fmla="*/ 5494110 w 12946287"/>
              <a:gd name="connsiteY10" fmla="*/ 7042241 h 7266680"/>
              <a:gd name="connsiteX11" fmla="*/ 5048480 w 12946287"/>
              <a:gd name="connsiteY11" fmla="*/ 7042241 h 7266680"/>
              <a:gd name="connsiteX12" fmla="*/ 3538722 w 12946287"/>
              <a:gd name="connsiteY12" fmla="*/ 6858000 h 7266680"/>
              <a:gd name="connsiteX13" fmla="*/ 4208589 w 12946287"/>
              <a:gd name="connsiteY13" fmla="*/ 6858000 h 7266680"/>
              <a:gd name="connsiteX14" fmla="*/ 4096470 w 12946287"/>
              <a:gd name="connsiteY14" fmla="*/ 7082238 h 7266680"/>
              <a:gd name="connsiteX15" fmla="*/ 3650841 w 12946287"/>
              <a:gd name="connsiteY15" fmla="*/ 7082238 h 7266680"/>
              <a:gd name="connsiteX16" fmla="*/ 2102014 w 12946287"/>
              <a:gd name="connsiteY16" fmla="*/ 6858000 h 7266680"/>
              <a:gd name="connsiteX17" fmla="*/ 2859657 w 12946287"/>
              <a:gd name="connsiteY17" fmla="*/ 6858000 h 7266680"/>
              <a:gd name="connsiteX18" fmla="*/ 2703651 w 12946287"/>
              <a:gd name="connsiteY18" fmla="*/ 7170013 h 7266680"/>
              <a:gd name="connsiteX19" fmla="*/ 2258021 w 12946287"/>
              <a:gd name="connsiteY19" fmla="*/ 7170013 h 7266680"/>
              <a:gd name="connsiteX20" fmla="*/ 731946 w 12946287"/>
              <a:gd name="connsiteY20" fmla="*/ 6858000 h 7266680"/>
              <a:gd name="connsiteX21" fmla="*/ 1444091 w 12946287"/>
              <a:gd name="connsiteY21" fmla="*/ 6858000 h 7266680"/>
              <a:gd name="connsiteX22" fmla="*/ 1479632 w 12946287"/>
              <a:gd name="connsiteY22" fmla="*/ 6929082 h 7266680"/>
              <a:gd name="connsiteX23" fmla="*/ 1310833 w 12946287"/>
              <a:gd name="connsiteY23" fmla="*/ 7266680 h 7266680"/>
              <a:gd name="connsiteX24" fmla="*/ 865204 w 12946287"/>
              <a:gd name="connsiteY24" fmla="*/ 7266680 h 7266680"/>
              <a:gd name="connsiteX25" fmla="*/ 696405 w 12946287"/>
              <a:gd name="connsiteY25" fmla="*/ 6929082 h 7266680"/>
              <a:gd name="connsiteX26" fmla="*/ 168800 w 12946287"/>
              <a:gd name="connsiteY26" fmla="*/ 6243571 h 7266680"/>
              <a:gd name="connsiteX27" fmla="*/ 391603 w 12946287"/>
              <a:gd name="connsiteY27" fmla="*/ 6243571 h 7266680"/>
              <a:gd name="connsiteX28" fmla="*/ 391603 w 12946287"/>
              <a:gd name="connsiteY28" fmla="*/ 6858000 h 7266680"/>
              <a:gd name="connsiteX29" fmla="*/ 644812 w 12946287"/>
              <a:gd name="connsiteY29" fmla="*/ 6858000 h 7266680"/>
              <a:gd name="connsiteX30" fmla="*/ 614428 w 12946287"/>
              <a:gd name="connsiteY30" fmla="*/ 6918767 h 7266680"/>
              <a:gd name="connsiteX31" fmla="*/ 168800 w 12946287"/>
              <a:gd name="connsiteY31" fmla="*/ 6918767 h 7266680"/>
              <a:gd name="connsiteX32" fmla="*/ 1 w 12946287"/>
              <a:gd name="connsiteY32" fmla="*/ 6581169 h 7266680"/>
              <a:gd name="connsiteX33" fmla="*/ 1561615 w 12946287"/>
              <a:gd name="connsiteY33" fmla="*/ 6169647 h 7266680"/>
              <a:gd name="connsiteX34" fmla="*/ 1392816 w 12946287"/>
              <a:gd name="connsiteY34" fmla="*/ 6507245 h 7266680"/>
              <a:gd name="connsiteX35" fmla="*/ 1561615 w 12946287"/>
              <a:gd name="connsiteY35" fmla="*/ 6844843 h 7266680"/>
              <a:gd name="connsiteX36" fmla="*/ 2007244 w 12946287"/>
              <a:gd name="connsiteY36" fmla="*/ 6844843 h 7266680"/>
              <a:gd name="connsiteX37" fmla="*/ 2176043 w 12946287"/>
              <a:gd name="connsiteY37" fmla="*/ 6507245 h 7266680"/>
              <a:gd name="connsiteX38" fmla="*/ 2007244 w 12946287"/>
              <a:gd name="connsiteY38" fmla="*/ 6169647 h 7266680"/>
              <a:gd name="connsiteX39" fmla="*/ 2954434 w 12946287"/>
              <a:gd name="connsiteY39" fmla="*/ 6099547 h 7266680"/>
              <a:gd name="connsiteX40" fmla="*/ 2785635 w 12946287"/>
              <a:gd name="connsiteY40" fmla="*/ 6437145 h 7266680"/>
              <a:gd name="connsiteX41" fmla="*/ 2954434 w 12946287"/>
              <a:gd name="connsiteY41" fmla="*/ 6774743 h 7266680"/>
              <a:gd name="connsiteX42" fmla="*/ 3400063 w 12946287"/>
              <a:gd name="connsiteY42" fmla="*/ 6774743 h 7266680"/>
              <a:gd name="connsiteX43" fmla="*/ 3568862 w 12946287"/>
              <a:gd name="connsiteY43" fmla="*/ 6437145 h 7266680"/>
              <a:gd name="connsiteX44" fmla="*/ 3400063 w 12946287"/>
              <a:gd name="connsiteY44" fmla="*/ 6099547 h 7266680"/>
              <a:gd name="connsiteX45" fmla="*/ 4347250 w 12946287"/>
              <a:gd name="connsiteY45" fmla="*/ 6029447 h 7266680"/>
              <a:gd name="connsiteX46" fmla="*/ 4178453 w 12946287"/>
              <a:gd name="connsiteY46" fmla="*/ 6367045 h 7266680"/>
              <a:gd name="connsiteX47" fmla="*/ 4347250 w 12946287"/>
              <a:gd name="connsiteY47" fmla="*/ 6704643 h 7266680"/>
              <a:gd name="connsiteX48" fmla="*/ 4792879 w 12946287"/>
              <a:gd name="connsiteY48" fmla="*/ 6704643 h 7266680"/>
              <a:gd name="connsiteX49" fmla="*/ 4961677 w 12946287"/>
              <a:gd name="connsiteY49" fmla="*/ 6367045 h 7266680"/>
              <a:gd name="connsiteX50" fmla="*/ 4792879 w 12946287"/>
              <a:gd name="connsiteY50" fmla="*/ 6029447 h 7266680"/>
              <a:gd name="connsiteX51" fmla="*/ 5764186 w 12946287"/>
              <a:gd name="connsiteY51" fmla="*/ 5980258 h 7266680"/>
              <a:gd name="connsiteX52" fmla="*/ 5595389 w 12946287"/>
              <a:gd name="connsiteY52" fmla="*/ 6317856 h 7266680"/>
              <a:gd name="connsiteX53" fmla="*/ 5764186 w 12946287"/>
              <a:gd name="connsiteY53" fmla="*/ 6655454 h 7266680"/>
              <a:gd name="connsiteX54" fmla="*/ 6209814 w 12946287"/>
              <a:gd name="connsiteY54" fmla="*/ 6655454 h 7266680"/>
              <a:gd name="connsiteX55" fmla="*/ 6378613 w 12946287"/>
              <a:gd name="connsiteY55" fmla="*/ 6317856 h 7266680"/>
              <a:gd name="connsiteX56" fmla="*/ 6209814 w 12946287"/>
              <a:gd name="connsiteY56" fmla="*/ 5980258 h 7266680"/>
              <a:gd name="connsiteX57" fmla="*/ 9026355 w 12946287"/>
              <a:gd name="connsiteY57" fmla="*/ 5866525 h 7266680"/>
              <a:gd name="connsiteX58" fmla="*/ 8857556 w 12946287"/>
              <a:gd name="connsiteY58" fmla="*/ 6204123 h 7266680"/>
              <a:gd name="connsiteX59" fmla="*/ 9026355 w 12946287"/>
              <a:gd name="connsiteY59" fmla="*/ 6541721 h 7266680"/>
              <a:gd name="connsiteX60" fmla="*/ 9471984 w 12946287"/>
              <a:gd name="connsiteY60" fmla="*/ 6541721 h 7266680"/>
              <a:gd name="connsiteX61" fmla="*/ 9640783 w 12946287"/>
              <a:gd name="connsiteY61" fmla="*/ 6204123 h 7266680"/>
              <a:gd name="connsiteX62" fmla="*/ 9471984 w 12946287"/>
              <a:gd name="connsiteY62" fmla="*/ 5866525 h 7266680"/>
              <a:gd name="connsiteX63" fmla="*/ 865208 w 12946287"/>
              <a:gd name="connsiteY63" fmla="*/ 5821734 h 7266680"/>
              <a:gd name="connsiteX64" fmla="*/ 696409 w 12946287"/>
              <a:gd name="connsiteY64" fmla="*/ 6159332 h 7266680"/>
              <a:gd name="connsiteX65" fmla="*/ 865208 w 12946287"/>
              <a:gd name="connsiteY65" fmla="*/ 6496930 h 7266680"/>
              <a:gd name="connsiteX66" fmla="*/ 1310836 w 12946287"/>
              <a:gd name="connsiteY66" fmla="*/ 6496930 h 7266680"/>
              <a:gd name="connsiteX67" fmla="*/ 1479635 w 12946287"/>
              <a:gd name="connsiteY67" fmla="*/ 6159332 h 7266680"/>
              <a:gd name="connsiteX68" fmla="*/ 1310836 w 12946287"/>
              <a:gd name="connsiteY68" fmla="*/ 5821734 h 7266680"/>
              <a:gd name="connsiteX69" fmla="*/ 2258024 w 12946287"/>
              <a:gd name="connsiteY69" fmla="*/ 5747810 h 7266680"/>
              <a:gd name="connsiteX70" fmla="*/ 2089224 w 12946287"/>
              <a:gd name="connsiteY70" fmla="*/ 6085408 h 7266680"/>
              <a:gd name="connsiteX71" fmla="*/ 2258024 w 12946287"/>
              <a:gd name="connsiteY71" fmla="*/ 6423006 h 7266680"/>
              <a:gd name="connsiteX72" fmla="*/ 2703655 w 12946287"/>
              <a:gd name="connsiteY72" fmla="*/ 6423006 h 7266680"/>
              <a:gd name="connsiteX73" fmla="*/ 2872453 w 12946287"/>
              <a:gd name="connsiteY73" fmla="*/ 6085408 h 7266680"/>
              <a:gd name="connsiteX74" fmla="*/ 2703655 w 12946287"/>
              <a:gd name="connsiteY74" fmla="*/ 5747810 h 7266680"/>
              <a:gd name="connsiteX75" fmla="*/ 3650842 w 12946287"/>
              <a:gd name="connsiteY75" fmla="*/ 5677710 h 7266680"/>
              <a:gd name="connsiteX76" fmla="*/ 3482043 w 12946287"/>
              <a:gd name="connsiteY76" fmla="*/ 6015308 h 7266680"/>
              <a:gd name="connsiteX77" fmla="*/ 3650842 w 12946287"/>
              <a:gd name="connsiteY77" fmla="*/ 6352906 h 7266680"/>
              <a:gd name="connsiteX78" fmla="*/ 4096472 w 12946287"/>
              <a:gd name="connsiteY78" fmla="*/ 6352906 h 7266680"/>
              <a:gd name="connsiteX79" fmla="*/ 4265268 w 12946287"/>
              <a:gd name="connsiteY79" fmla="*/ 6015308 h 7266680"/>
              <a:gd name="connsiteX80" fmla="*/ 4096472 w 12946287"/>
              <a:gd name="connsiteY80" fmla="*/ 5677710 h 7266680"/>
              <a:gd name="connsiteX81" fmla="*/ 5048480 w 12946287"/>
              <a:gd name="connsiteY81" fmla="*/ 5593471 h 7266680"/>
              <a:gd name="connsiteX82" fmla="*/ 4879681 w 12946287"/>
              <a:gd name="connsiteY82" fmla="*/ 5931069 h 7266680"/>
              <a:gd name="connsiteX83" fmla="*/ 5048480 w 12946287"/>
              <a:gd name="connsiteY83" fmla="*/ 6268667 h 7266680"/>
              <a:gd name="connsiteX84" fmla="*/ 5494110 w 12946287"/>
              <a:gd name="connsiteY84" fmla="*/ 6268667 h 7266680"/>
              <a:gd name="connsiteX85" fmla="*/ 5662908 w 12946287"/>
              <a:gd name="connsiteY85" fmla="*/ 5931069 h 7266680"/>
              <a:gd name="connsiteX86" fmla="*/ 5494110 w 12946287"/>
              <a:gd name="connsiteY86" fmla="*/ 5593471 h 7266680"/>
              <a:gd name="connsiteX87" fmla="*/ 7862114 w 12946287"/>
              <a:gd name="connsiteY87" fmla="*/ 5528927 h 7266680"/>
              <a:gd name="connsiteX88" fmla="*/ 7693315 w 12946287"/>
              <a:gd name="connsiteY88" fmla="*/ 5866525 h 7266680"/>
              <a:gd name="connsiteX89" fmla="*/ 7862114 w 12946287"/>
              <a:gd name="connsiteY89" fmla="*/ 6204123 h 7266680"/>
              <a:gd name="connsiteX90" fmla="*/ 8307743 w 12946287"/>
              <a:gd name="connsiteY90" fmla="*/ 6204123 h 7266680"/>
              <a:gd name="connsiteX91" fmla="*/ 8476542 w 12946287"/>
              <a:gd name="connsiteY91" fmla="*/ 5866525 h 7266680"/>
              <a:gd name="connsiteX92" fmla="*/ 8307743 w 12946287"/>
              <a:gd name="connsiteY92" fmla="*/ 5528927 h 7266680"/>
              <a:gd name="connsiteX93" fmla="*/ 168800 w 12946287"/>
              <a:gd name="connsiteY93" fmla="*/ 5469997 h 7266680"/>
              <a:gd name="connsiteX94" fmla="*/ 391603 w 12946287"/>
              <a:gd name="connsiteY94" fmla="*/ 5469997 h 7266680"/>
              <a:gd name="connsiteX95" fmla="*/ 391603 w 12946287"/>
              <a:gd name="connsiteY95" fmla="*/ 6145193 h 7266680"/>
              <a:gd name="connsiteX96" fmla="*/ 168800 w 12946287"/>
              <a:gd name="connsiteY96" fmla="*/ 6145193 h 7266680"/>
              <a:gd name="connsiteX97" fmla="*/ 1 w 12946287"/>
              <a:gd name="connsiteY97" fmla="*/ 5807595 h 7266680"/>
              <a:gd name="connsiteX98" fmla="*/ 1561616 w 12946287"/>
              <a:gd name="connsiteY98" fmla="*/ 5399897 h 7266680"/>
              <a:gd name="connsiteX99" fmla="*/ 1392817 w 12946287"/>
              <a:gd name="connsiteY99" fmla="*/ 5737495 h 7266680"/>
              <a:gd name="connsiteX100" fmla="*/ 1561616 w 12946287"/>
              <a:gd name="connsiteY100" fmla="*/ 6075093 h 7266680"/>
              <a:gd name="connsiteX101" fmla="*/ 2007245 w 12946287"/>
              <a:gd name="connsiteY101" fmla="*/ 6075093 h 7266680"/>
              <a:gd name="connsiteX102" fmla="*/ 2176044 w 12946287"/>
              <a:gd name="connsiteY102" fmla="*/ 5737495 h 7266680"/>
              <a:gd name="connsiteX103" fmla="*/ 2007245 w 12946287"/>
              <a:gd name="connsiteY103" fmla="*/ 5399897 h 7266680"/>
              <a:gd name="connsiteX104" fmla="*/ 2954434 w 12946287"/>
              <a:gd name="connsiteY104" fmla="*/ 5325973 h 7266680"/>
              <a:gd name="connsiteX105" fmla="*/ 2785634 w 12946287"/>
              <a:gd name="connsiteY105" fmla="*/ 5663571 h 7266680"/>
              <a:gd name="connsiteX106" fmla="*/ 2954434 w 12946287"/>
              <a:gd name="connsiteY106" fmla="*/ 6001169 h 7266680"/>
              <a:gd name="connsiteX107" fmla="*/ 3400063 w 12946287"/>
              <a:gd name="connsiteY107" fmla="*/ 6001169 h 7266680"/>
              <a:gd name="connsiteX108" fmla="*/ 3568861 w 12946287"/>
              <a:gd name="connsiteY108" fmla="*/ 5663571 h 7266680"/>
              <a:gd name="connsiteX109" fmla="*/ 3400063 w 12946287"/>
              <a:gd name="connsiteY109" fmla="*/ 5325973 h 7266680"/>
              <a:gd name="connsiteX110" fmla="*/ 4347250 w 12946287"/>
              <a:gd name="connsiteY110" fmla="*/ 5255873 h 7266680"/>
              <a:gd name="connsiteX111" fmla="*/ 4178452 w 12946287"/>
              <a:gd name="connsiteY111" fmla="*/ 5593471 h 7266680"/>
              <a:gd name="connsiteX112" fmla="*/ 4347250 w 12946287"/>
              <a:gd name="connsiteY112" fmla="*/ 5931069 h 7266680"/>
              <a:gd name="connsiteX113" fmla="*/ 4792879 w 12946287"/>
              <a:gd name="connsiteY113" fmla="*/ 5931069 h 7266680"/>
              <a:gd name="connsiteX114" fmla="*/ 4961677 w 12946287"/>
              <a:gd name="connsiteY114" fmla="*/ 5593471 h 7266680"/>
              <a:gd name="connsiteX115" fmla="*/ 4792879 w 12946287"/>
              <a:gd name="connsiteY115" fmla="*/ 5255873 h 7266680"/>
              <a:gd name="connsiteX116" fmla="*/ 6697873 w 12946287"/>
              <a:gd name="connsiteY116" fmla="*/ 5191329 h 7266680"/>
              <a:gd name="connsiteX117" fmla="*/ 6529074 w 12946287"/>
              <a:gd name="connsiteY117" fmla="*/ 5528927 h 7266680"/>
              <a:gd name="connsiteX118" fmla="*/ 6697873 w 12946287"/>
              <a:gd name="connsiteY118" fmla="*/ 5866525 h 7266680"/>
              <a:gd name="connsiteX119" fmla="*/ 7143502 w 12946287"/>
              <a:gd name="connsiteY119" fmla="*/ 5866525 h 7266680"/>
              <a:gd name="connsiteX120" fmla="*/ 7312301 w 12946287"/>
              <a:gd name="connsiteY120" fmla="*/ 5528927 h 7266680"/>
              <a:gd name="connsiteX121" fmla="*/ 7143502 w 12946287"/>
              <a:gd name="connsiteY121" fmla="*/ 5191329 h 7266680"/>
              <a:gd name="connsiteX122" fmla="*/ 865207 w 12946287"/>
              <a:gd name="connsiteY122" fmla="*/ 5048160 h 7266680"/>
              <a:gd name="connsiteX123" fmla="*/ 696409 w 12946287"/>
              <a:gd name="connsiteY123" fmla="*/ 5385758 h 7266680"/>
              <a:gd name="connsiteX124" fmla="*/ 865207 w 12946287"/>
              <a:gd name="connsiteY124" fmla="*/ 5723356 h 7266680"/>
              <a:gd name="connsiteX125" fmla="*/ 1310836 w 12946287"/>
              <a:gd name="connsiteY125" fmla="*/ 5723356 h 7266680"/>
              <a:gd name="connsiteX126" fmla="*/ 1479635 w 12946287"/>
              <a:gd name="connsiteY126" fmla="*/ 5385758 h 7266680"/>
              <a:gd name="connsiteX127" fmla="*/ 1310836 w 12946287"/>
              <a:gd name="connsiteY127" fmla="*/ 5048160 h 7266680"/>
              <a:gd name="connsiteX128" fmla="*/ 2258024 w 12946287"/>
              <a:gd name="connsiteY128" fmla="*/ 4978060 h 7266680"/>
              <a:gd name="connsiteX129" fmla="*/ 2089226 w 12946287"/>
              <a:gd name="connsiteY129" fmla="*/ 5315658 h 7266680"/>
              <a:gd name="connsiteX130" fmla="*/ 2258024 w 12946287"/>
              <a:gd name="connsiteY130" fmla="*/ 5653256 h 7266680"/>
              <a:gd name="connsiteX131" fmla="*/ 2703656 w 12946287"/>
              <a:gd name="connsiteY131" fmla="*/ 5653256 h 7266680"/>
              <a:gd name="connsiteX132" fmla="*/ 2872455 w 12946287"/>
              <a:gd name="connsiteY132" fmla="*/ 5315658 h 7266680"/>
              <a:gd name="connsiteX133" fmla="*/ 2703656 w 12946287"/>
              <a:gd name="connsiteY133" fmla="*/ 4978060 h 7266680"/>
              <a:gd name="connsiteX134" fmla="*/ 5048479 w 12946287"/>
              <a:gd name="connsiteY134" fmla="*/ 4861691 h 7266680"/>
              <a:gd name="connsiteX135" fmla="*/ 4879681 w 12946287"/>
              <a:gd name="connsiteY135" fmla="*/ 5199289 h 7266680"/>
              <a:gd name="connsiteX136" fmla="*/ 5048479 w 12946287"/>
              <a:gd name="connsiteY136" fmla="*/ 5536887 h 7266680"/>
              <a:gd name="connsiteX137" fmla="*/ 5494108 w 12946287"/>
              <a:gd name="connsiteY137" fmla="*/ 5536887 h 7266680"/>
              <a:gd name="connsiteX138" fmla="*/ 5662908 w 12946287"/>
              <a:gd name="connsiteY138" fmla="*/ 5199289 h 7266680"/>
              <a:gd name="connsiteX139" fmla="*/ 5494108 w 12946287"/>
              <a:gd name="connsiteY139" fmla="*/ 4861691 h 7266680"/>
              <a:gd name="connsiteX140" fmla="*/ 11768069 w 12946287"/>
              <a:gd name="connsiteY140" fmla="*/ 4794801 h 7266680"/>
              <a:gd name="connsiteX141" fmla="*/ 11599270 w 12946287"/>
              <a:gd name="connsiteY141" fmla="*/ 5132399 h 7266680"/>
              <a:gd name="connsiteX142" fmla="*/ 11768069 w 12946287"/>
              <a:gd name="connsiteY142" fmla="*/ 5469997 h 7266680"/>
              <a:gd name="connsiteX143" fmla="*/ 12213698 w 12946287"/>
              <a:gd name="connsiteY143" fmla="*/ 5469997 h 7266680"/>
              <a:gd name="connsiteX144" fmla="*/ 12382497 w 12946287"/>
              <a:gd name="connsiteY144" fmla="*/ 5132399 h 7266680"/>
              <a:gd name="connsiteX145" fmla="*/ 12213698 w 12946287"/>
              <a:gd name="connsiteY145" fmla="*/ 4794801 h 7266680"/>
              <a:gd name="connsiteX146" fmla="*/ 168800 w 12946287"/>
              <a:gd name="connsiteY146" fmla="*/ 4696423 h 7266680"/>
              <a:gd name="connsiteX147" fmla="*/ 391603 w 12946287"/>
              <a:gd name="connsiteY147" fmla="*/ 4696423 h 7266680"/>
              <a:gd name="connsiteX148" fmla="*/ 391603 w 12946287"/>
              <a:gd name="connsiteY148" fmla="*/ 5371619 h 7266680"/>
              <a:gd name="connsiteX149" fmla="*/ 168800 w 12946287"/>
              <a:gd name="connsiteY149" fmla="*/ 5371619 h 7266680"/>
              <a:gd name="connsiteX150" fmla="*/ 1 w 12946287"/>
              <a:gd name="connsiteY150" fmla="*/ 5034021 h 7266680"/>
              <a:gd name="connsiteX151" fmla="*/ 1561616 w 12946287"/>
              <a:gd name="connsiteY151" fmla="*/ 4626323 h 7266680"/>
              <a:gd name="connsiteX152" fmla="*/ 1392817 w 12946287"/>
              <a:gd name="connsiteY152" fmla="*/ 4963921 h 7266680"/>
              <a:gd name="connsiteX153" fmla="*/ 1561616 w 12946287"/>
              <a:gd name="connsiteY153" fmla="*/ 5301519 h 7266680"/>
              <a:gd name="connsiteX154" fmla="*/ 2007245 w 12946287"/>
              <a:gd name="connsiteY154" fmla="*/ 5301519 h 7266680"/>
              <a:gd name="connsiteX155" fmla="*/ 2176044 w 12946287"/>
              <a:gd name="connsiteY155" fmla="*/ 4963921 h 7266680"/>
              <a:gd name="connsiteX156" fmla="*/ 2007245 w 12946287"/>
              <a:gd name="connsiteY156" fmla="*/ 4626323 h 7266680"/>
              <a:gd name="connsiteX157" fmla="*/ 2954435 w 12946287"/>
              <a:gd name="connsiteY157" fmla="*/ 4556223 h 7266680"/>
              <a:gd name="connsiteX158" fmla="*/ 2785636 w 12946287"/>
              <a:gd name="connsiteY158" fmla="*/ 4893821 h 7266680"/>
              <a:gd name="connsiteX159" fmla="*/ 2954435 w 12946287"/>
              <a:gd name="connsiteY159" fmla="*/ 5231419 h 7266680"/>
              <a:gd name="connsiteX160" fmla="*/ 3400063 w 12946287"/>
              <a:gd name="connsiteY160" fmla="*/ 5231419 h 7266680"/>
              <a:gd name="connsiteX161" fmla="*/ 3568863 w 12946287"/>
              <a:gd name="connsiteY161" fmla="*/ 4893821 h 7266680"/>
              <a:gd name="connsiteX162" fmla="*/ 3400063 w 12946287"/>
              <a:gd name="connsiteY162" fmla="*/ 4556223 h 7266680"/>
              <a:gd name="connsiteX163" fmla="*/ 4347250 w 12946287"/>
              <a:gd name="connsiteY163" fmla="*/ 4524093 h 7266680"/>
              <a:gd name="connsiteX164" fmla="*/ 4178452 w 12946287"/>
              <a:gd name="connsiteY164" fmla="*/ 4861691 h 7266680"/>
              <a:gd name="connsiteX165" fmla="*/ 4347250 w 12946287"/>
              <a:gd name="connsiteY165" fmla="*/ 5199289 h 7266680"/>
              <a:gd name="connsiteX166" fmla="*/ 4792879 w 12946287"/>
              <a:gd name="connsiteY166" fmla="*/ 5199289 h 7266680"/>
              <a:gd name="connsiteX167" fmla="*/ 4961677 w 12946287"/>
              <a:gd name="connsiteY167" fmla="*/ 4861691 h 7266680"/>
              <a:gd name="connsiteX168" fmla="*/ 4792879 w 12946287"/>
              <a:gd name="connsiteY168" fmla="*/ 4524093 h 7266680"/>
              <a:gd name="connsiteX169" fmla="*/ 865207 w 12946287"/>
              <a:gd name="connsiteY169" fmla="*/ 4274586 h 7266680"/>
              <a:gd name="connsiteX170" fmla="*/ 696409 w 12946287"/>
              <a:gd name="connsiteY170" fmla="*/ 4612184 h 7266680"/>
              <a:gd name="connsiteX171" fmla="*/ 865207 w 12946287"/>
              <a:gd name="connsiteY171" fmla="*/ 4949782 h 7266680"/>
              <a:gd name="connsiteX172" fmla="*/ 1310836 w 12946287"/>
              <a:gd name="connsiteY172" fmla="*/ 4949782 h 7266680"/>
              <a:gd name="connsiteX173" fmla="*/ 1479635 w 12946287"/>
              <a:gd name="connsiteY173" fmla="*/ 4612184 h 7266680"/>
              <a:gd name="connsiteX174" fmla="*/ 1310836 w 12946287"/>
              <a:gd name="connsiteY174" fmla="*/ 4274586 h 7266680"/>
              <a:gd name="connsiteX175" fmla="*/ 2258024 w 12946287"/>
              <a:gd name="connsiteY175" fmla="*/ 4204486 h 7266680"/>
              <a:gd name="connsiteX176" fmla="*/ 2089225 w 12946287"/>
              <a:gd name="connsiteY176" fmla="*/ 4542084 h 7266680"/>
              <a:gd name="connsiteX177" fmla="*/ 2258024 w 12946287"/>
              <a:gd name="connsiteY177" fmla="*/ 4879682 h 7266680"/>
              <a:gd name="connsiteX178" fmla="*/ 2703656 w 12946287"/>
              <a:gd name="connsiteY178" fmla="*/ 4879682 h 7266680"/>
              <a:gd name="connsiteX179" fmla="*/ 2872454 w 12946287"/>
              <a:gd name="connsiteY179" fmla="*/ 4542084 h 7266680"/>
              <a:gd name="connsiteX180" fmla="*/ 2703656 w 12946287"/>
              <a:gd name="connsiteY180" fmla="*/ 4204486 h 7266680"/>
              <a:gd name="connsiteX181" fmla="*/ 3650843 w 12946287"/>
              <a:gd name="connsiteY181" fmla="*/ 4134386 h 7266680"/>
              <a:gd name="connsiteX182" fmla="*/ 3482044 w 12946287"/>
              <a:gd name="connsiteY182" fmla="*/ 4471984 h 7266680"/>
              <a:gd name="connsiteX183" fmla="*/ 3650843 w 12946287"/>
              <a:gd name="connsiteY183" fmla="*/ 4809582 h 7266680"/>
              <a:gd name="connsiteX184" fmla="*/ 4096472 w 12946287"/>
              <a:gd name="connsiteY184" fmla="*/ 4809582 h 7266680"/>
              <a:gd name="connsiteX185" fmla="*/ 4265269 w 12946287"/>
              <a:gd name="connsiteY185" fmla="*/ 4471984 h 7266680"/>
              <a:gd name="connsiteX186" fmla="*/ 4096472 w 12946287"/>
              <a:gd name="connsiteY186" fmla="*/ 4134386 h 7266680"/>
              <a:gd name="connsiteX187" fmla="*/ 5048480 w 12946287"/>
              <a:gd name="connsiteY187" fmla="*/ 4050147 h 7266680"/>
              <a:gd name="connsiteX188" fmla="*/ 4879682 w 12946287"/>
              <a:gd name="connsiteY188" fmla="*/ 4387745 h 7266680"/>
              <a:gd name="connsiteX189" fmla="*/ 5048480 w 12946287"/>
              <a:gd name="connsiteY189" fmla="*/ 4725343 h 7266680"/>
              <a:gd name="connsiteX190" fmla="*/ 5494110 w 12946287"/>
              <a:gd name="connsiteY190" fmla="*/ 4725343 h 7266680"/>
              <a:gd name="connsiteX191" fmla="*/ 5662908 w 12946287"/>
              <a:gd name="connsiteY191" fmla="*/ 4387745 h 7266680"/>
              <a:gd name="connsiteX192" fmla="*/ 5494110 w 12946287"/>
              <a:gd name="connsiteY192" fmla="*/ 4050147 h 7266680"/>
              <a:gd name="connsiteX193" fmla="*/ 168799 w 12946287"/>
              <a:gd name="connsiteY193" fmla="*/ 3922852 h 7266680"/>
              <a:gd name="connsiteX194" fmla="*/ 391603 w 12946287"/>
              <a:gd name="connsiteY194" fmla="*/ 3922852 h 7266680"/>
              <a:gd name="connsiteX195" fmla="*/ 391603 w 12946287"/>
              <a:gd name="connsiteY195" fmla="*/ 4598045 h 7266680"/>
              <a:gd name="connsiteX196" fmla="*/ 168799 w 12946287"/>
              <a:gd name="connsiteY196" fmla="*/ 4598045 h 7266680"/>
              <a:gd name="connsiteX197" fmla="*/ 0 w 12946287"/>
              <a:gd name="connsiteY197" fmla="*/ 4260447 h 7266680"/>
              <a:gd name="connsiteX198" fmla="*/ 2954434 w 12946287"/>
              <a:gd name="connsiteY198" fmla="*/ 3782651 h 7266680"/>
              <a:gd name="connsiteX199" fmla="*/ 2785636 w 12946287"/>
              <a:gd name="connsiteY199" fmla="*/ 4120247 h 7266680"/>
              <a:gd name="connsiteX200" fmla="*/ 2954434 w 12946287"/>
              <a:gd name="connsiteY200" fmla="*/ 4457845 h 7266680"/>
              <a:gd name="connsiteX201" fmla="*/ 3400063 w 12946287"/>
              <a:gd name="connsiteY201" fmla="*/ 4457845 h 7266680"/>
              <a:gd name="connsiteX202" fmla="*/ 3568862 w 12946287"/>
              <a:gd name="connsiteY202" fmla="*/ 4120247 h 7266680"/>
              <a:gd name="connsiteX203" fmla="*/ 3400063 w 12946287"/>
              <a:gd name="connsiteY203" fmla="*/ 3782651 h 7266680"/>
              <a:gd name="connsiteX204" fmla="*/ 4347251 w 12946287"/>
              <a:gd name="connsiteY204" fmla="*/ 3712550 h 7266680"/>
              <a:gd name="connsiteX205" fmla="*/ 4178453 w 12946287"/>
              <a:gd name="connsiteY205" fmla="*/ 4050147 h 7266680"/>
              <a:gd name="connsiteX206" fmla="*/ 4347251 w 12946287"/>
              <a:gd name="connsiteY206" fmla="*/ 4387745 h 7266680"/>
              <a:gd name="connsiteX207" fmla="*/ 4792880 w 12946287"/>
              <a:gd name="connsiteY207" fmla="*/ 4387745 h 7266680"/>
              <a:gd name="connsiteX208" fmla="*/ 4961679 w 12946287"/>
              <a:gd name="connsiteY208" fmla="*/ 4050147 h 7266680"/>
              <a:gd name="connsiteX209" fmla="*/ 4792880 w 12946287"/>
              <a:gd name="connsiteY209" fmla="*/ 3712550 h 7266680"/>
              <a:gd name="connsiteX210" fmla="*/ 865207 w 12946287"/>
              <a:gd name="connsiteY210" fmla="*/ 3501014 h 7266680"/>
              <a:gd name="connsiteX211" fmla="*/ 696408 w 12946287"/>
              <a:gd name="connsiteY211" fmla="*/ 3838613 h 7266680"/>
              <a:gd name="connsiteX212" fmla="*/ 865207 w 12946287"/>
              <a:gd name="connsiteY212" fmla="*/ 4176208 h 7266680"/>
              <a:gd name="connsiteX213" fmla="*/ 1310836 w 12946287"/>
              <a:gd name="connsiteY213" fmla="*/ 4176208 h 7266680"/>
              <a:gd name="connsiteX214" fmla="*/ 1479635 w 12946287"/>
              <a:gd name="connsiteY214" fmla="*/ 3838613 h 7266680"/>
              <a:gd name="connsiteX215" fmla="*/ 1310836 w 12946287"/>
              <a:gd name="connsiteY215" fmla="*/ 3501014 h 7266680"/>
              <a:gd name="connsiteX216" fmla="*/ 2258024 w 12946287"/>
              <a:gd name="connsiteY216" fmla="*/ 3430913 h 7266680"/>
              <a:gd name="connsiteX217" fmla="*/ 2089225 w 12946287"/>
              <a:gd name="connsiteY217" fmla="*/ 3768511 h 7266680"/>
              <a:gd name="connsiteX218" fmla="*/ 2258024 w 12946287"/>
              <a:gd name="connsiteY218" fmla="*/ 4106108 h 7266680"/>
              <a:gd name="connsiteX219" fmla="*/ 2703655 w 12946287"/>
              <a:gd name="connsiteY219" fmla="*/ 4106108 h 7266680"/>
              <a:gd name="connsiteX220" fmla="*/ 2872454 w 12946287"/>
              <a:gd name="connsiteY220" fmla="*/ 3768511 h 7266680"/>
              <a:gd name="connsiteX221" fmla="*/ 2703655 w 12946287"/>
              <a:gd name="connsiteY221" fmla="*/ 3430913 h 7266680"/>
              <a:gd name="connsiteX222" fmla="*/ 3650843 w 12946287"/>
              <a:gd name="connsiteY222" fmla="*/ 3360813 h 7266680"/>
              <a:gd name="connsiteX223" fmla="*/ 3482044 w 12946287"/>
              <a:gd name="connsiteY223" fmla="*/ 3698411 h 7266680"/>
              <a:gd name="connsiteX224" fmla="*/ 3650843 w 12946287"/>
              <a:gd name="connsiteY224" fmla="*/ 4036008 h 7266680"/>
              <a:gd name="connsiteX225" fmla="*/ 4096472 w 12946287"/>
              <a:gd name="connsiteY225" fmla="*/ 4036008 h 7266680"/>
              <a:gd name="connsiteX226" fmla="*/ 4265269 w 12946287"/>
              <a:gd name="connsiteY226" fmla="*/ 3698411 h 7266680"/>
              <a:gd name="connsiteX227" fmla="*/ 4096472 w 12946287"/>
              <a:gd name="connsiteY227" fmla="*/ 3360813 h 7266680"/>
              <a:gd name="connsiteX228" fmla="*/ 168799 w 12946287"/>
              <a:gd name="connsiteY228" fmla="*/ 3149278 h 7266680"/>
              <a:gd name="connsiteX229" fmla="*/ 391603 w 12946287"/>
              <a:gd name="connsiteY229" fmla="*/ 3149278 h 7266680"/>
              <a:gd name="connsiteX230" fmla="*/ 391603 w 12946287"/>
              <a:gd name="connsiteY230" fmla="*/ 3824473 h 7266680"/>
              <a:gd name="connsiteX231" fmla="*/ 168799 w 12946287"/>
              <a:gd name="connsiteY231" fmla="*/ 3824473 h 7266680"/>
              <a:gd name="connsiteX232" fmla="*/ 0 w 12946287"/>
              <a:gd name="connsiteY232" fmla="*/ 3486874 h 7266680"/>
              <a:gd name="connsiteX233" fmla="*/ 1561616 w 12946287"/>
              <a:gd name="connsiteY233" fmla="*/ 3079176 h 7266680"/>
              <a:gd name="connsiteX234" fmla="*/ 1392817 w 12946287"/>
              <a:gd name="connsiteY234" fmla="*/ 3416774 h 7266680"/>
              <a:gd name="connsiteX235" fmla="*/ 1561616 w 12946287"/>
              <a:gd name="connsiteY235" fmla="*/ 3754373 h 7266680"/>
              <a:gd name="connsiteX236" fmla="*/ 2007245 w 12946287"/>
              <a:gd name="connsiteY236" fmla="*/ 3754373 h 7266680"/>
              <a:gd name="connsiteX237" fmla="*/ 2176043 w 12946287"/>
              <a:gd name="connsiteY237" fmla="*/ 3416774 h 7266680"/>
              <a:gd name="connsiteX238" fmla="*/ 2007245 w 12946287"/>
              <a:gd name="connsiteY238" fmla="*/ 3079176 h 7266680"/>
              <a:gd name="connsiteX239" fmla="*/ 2954434 w 12946287"/>
              <a:gd name="connsiteY239" fmla="*/ 3009076 h 7266680"/>
              <a:gd name="connsiteX240" fmla="*/ 2785636 w 12946287"/>
              <a:gd name="connsiteY240" fmla="*/ 3346675 h 7266680"/>
              <a:gd name="connsiteX241" fmla="*/ 2954434 w 12946287"/>
              <a:gd name="connsiteY241" fmla="*/ 3684272 h 7266680"/>
              <a:gd name="connsiteX242" fmla="*/ 3400063 w 12946287"/>
              <a:gd name="connsiteY242" fmla="*/ 3684272 h 7266680"/>
              <a:gd name="connsiteX243" fmla="*/ 3568862 w 12946287"/>
              <a:gd name="connsiteY243" fmla="*/ 3346675 h 7266680"/>
              <a:gd name="connsiteX244" fmla="*/ 3400063 w 12946287"/>
              <a:gd name="connsiteY244" fmla="*/ 3009076 h 7266680"/>
              <a:gd name="connsiteX245" fmla="*/ 4347251 w 12946287"/>
              <a:gd name="connsiteY245" fmla="*/ 2938976 h 7266680"/>
              <a:gd name="connsiteX246" fmla="*/ 4178453 w 12946287"/>
              <a:gd name="connsiteY246" fmla="*/ 3276574 h 7266680"/>
              <a:gd name="connsiteX247" fmla="*/ 4347251 w 12946287"/>
              <a:gd name="connsiteY247" fmla="*/ 3614172 h 7266680"/>
              <a:gd name="connsiteX248" fmla="*/ 4792880 w 12946287"/>
              <a:gd name="connsiteY248" fmla="*/ 3614172 h 7266680"/>
              <a:gd name="connsiteX249" fmla="*/ 4961679 w 12946287"/>
              <a:gd name="connsiteY249" fmla="*/ 3276574 h 7266680"/>
              <a:gd name="connsiteX250" fmla="*/ 4792880 w 12946287"/>
              <a:gd name="connsiteY250" fmla="*/ 2938976 h 7266680"/>
              <a:gd name="connsiteX251" fmla="*/ 2258024 w 12946287"/>
              <a:gd name="connsiteY251" fmla="*/ 2657341 h 7266680"/>
              <a:gd name="connsiteX252" fmla="*/ 2089225 w 12946287"/>
              <a:gd name="connsiteY252" fmla="*/ 2994938 h 7266680"/>
              <a:gd name="connsiteX253" fmla="*/ 2258024 w 12946287"/>
              <a:gd name="connsiteY253" fmla="*/ 3332536 h 7266680"/>
              <a:gd name="connsiteX254" fmla="*/ 2703655 w 12946287"/>
              <a:gd name="connsiteY254" fmla="*/ 3332536 h 7266680"/>
              <a:gd name="connsiteX255" fmla="*/ 2872454 w 12946287"/>
              <a:gd name="connsiteY255" fmla="*/ 2994938 h 7266680"/>
              <a:gd name="connsiteX256" fmla="*/ 2703655 w 12946287"/>
              <a:gd name="connsiteY256" fmla="*/ 2657341 h 7266680"/>
              <a:gd name="connsiteX257" fmla="*/ 3650843 w 12946287"/>
              <a:gd name="connsiteY257" fmla="*/ 2587240 h 7266680"/>
              <a:gd name="connsiteX258" fmla="*/ 3482044 w 12946287"/>
              <a:gd name="connsiteY258" fmla="*/ 2924838 h 7266680"/>
              <a:gd name="connsiteX259" fmla="*/ 3650843 w 12946287"/>
              <a:gd name="connsiteY259" fmla="*/ 3262435 h 7266680"/>
              <a:gd name="connsiteX260" fmla="*/ 4096472 w 12946287"/>
              <a:gd name="connsiteY260" fmla="*/ 3262435 h 7266680"/>
              <a:gd name="connsiteX261" fmla="*/ 4265269 w 12946287"/>
              <a:gd name="connsiteY261" fmla="*/ 2924838 h 7266680"/>
              <a:gd name="connsiteX262" fmla="*/ 4096472 w 12946287"/>
              <a:gd name="connsiteY262" fmla="*/ 2587240 h 7266680"/>
              <a:gd name="connsiteX263" fmla="*/ 168799 w 12946287"/>
              <a:gd name="connsiteY263" fmla="*/ 2375706 h 7266680"/>
              <a:gd name="connsiteX264" fmla="*/ 391603 w 12946287"/>
              <a:gd name="connsiteY264" fmla="*/ 2375706 h 7266680"/>
              <a:gd name="connsiteX265" fmla="*/ 391603 w 12946287"/>
              <a:gd name="connsiteY265" fmla="*/ 3050900 h 7266680"/>
              <a:gd name="connsiteX266" fmla="*/ 168799 w 12946287"/>
              <a:gd name="connsiteY266" fmla="*/ 3050900 h 7266680"/>
              <a:gd name="connsiteX267" fmla="*/ 0 w 12946287"/>
              <a:gd name="connsiteY267" fmla="*/ 2713303 h 7266680"/>
              <a:gd name="connsiteX268" fmla="*/ 1561616 w 12946287"/>
              <a:gd name="connsiteY268" fmla="*/ 2305604 h 7266680"/>
              <a:gd name="connsiteX269" fmla="*/ 1392817 w 12946287"/>
              <a:gd name="connsiteY269" fmla="*/ 2643203 h 7266680"/>
              <a:gd name="connsiteX270" fmla="*/ 1561616 w 12946287"/>
              <a:gd name="connsiteY270" fmla="*/ 2980800 h 7266680"/>
              <a:gd name="connsiteX271" fmla="*/ 2007244 w 12946287"/>
              <a:gd name="connsiteY271" fmla="*/ 2980800 h 7266680"/>
              <a:gd name="connsiteX272" fmla="*/ 2176043 w 12946287"/>
              <a:gd name="connsiteY272" fmla="*/ 2643203 h 7266680"/>
              <a:gd name="connsiteX273" fmla="*/ 2007244 w 12946287"/>
              <a:gd name="connsiteY273" fmla="*/ 2305604 h 7266680"/>
              <a:gd name="connsiteX274" fmla="*/ 4347250 w 12946287"/>
              <a:gd name="connsiteY274" fmla="*/ 2165402 h 7266680"/>
              <a:gd name="connsiteX275" fmla="*/ 4178453 w 12946287"/>
              <a:gd name="connsiteY275" fmla="*/ 2503000 h 7266680"/>
              <a:gd name="connsiteX276" fmla="*/ 4347250 w 12946287"/>
              <a:gd name="connsiteY276" fmla="*/ 2840598 h 7266680"/>
              <a:gd name="connsiteX277" fmla="*/ 4792880 w 12946287"/>
              <a:gd name="connsiteY277" fmla="*/ 2840598 h 7266680"/>
              <a:gd name="connsiteX278" fmla="*/ 4961679 w 12946287"/>
              <a:gd name="connsiteY278" fmla="*/ 2503000 h 7266680"/>
              <a:gd name="connsiteX279" fmla="*/ 4792880 w 12946287"/>
              <a:gd name="connsiteY279" fmla="*/ 2165402 h 7266680"/>
              <a:gd name="connsiteX280" fmla="*/ 865207 w 12946287"/>
              <a:gd name="connsiteY280" fmla="*/ 1953870 h 7266680"/>
              <a:gd name="connsiteX281" fmla="*/ 696408 w 12946287"/>
              <a:gd name="connsiteY281" fmla="*/ 2291466 h 7266680"/>
              <a:gd name="connsiteX282" fmla="*/ 865207 w 12946287"/>
              <a:gd name="connsiteY282" fmla="*/ 2629062 h 7266680"/>
              <a:gd name="connsiteX283" fmla="*/ 1310836 w 12946287"/>
              <a:gd name="connsiteY283" fmla="*/ 2629062 h 7266680"/>
              <a:gd name="connsiteX284" fmla="*/ 1479635 w 12946287"/>
              <a:gd name="connsiteY284" fmla="*/ 2291466 h 7266680"/>
              <a:gd name="connsiteX285" fmla="*/ 1310836 w 12946287"/>
              <a:gd name="connsiteY285" fmla="*/ 1953870 h 7266680"/>
              <a:gd name="connsiteX286" fmla="*/ 2258024 w 12946287"/>
              <a:gd name="connsiteY286" fmla="*/ 1883768 h 7266680"/>
              <a:gd name="connsiteX287" fmla="*/ 2089225 w 12946287"/>
              <a:gd name="connsiteY287" fmla="*/ 2221365 h 7266680"/>
              <a:gd name="connsiteX288" fmla="*/ 2258024 w 12946287"/>
              <a:gd name="connsiteY288" fmla="*/ 2558962 h 7266680"/>
              <a:gd name="connsiteX289" fmla="*/ 2703655 w 12946287"/>
              <a:gd name="connsiteY289" fmla="*/ 2558962 h 7266680"/>
              <a:gd name="connsiteX290" fmla="*/ 2872454 w 12946287"/>
              <a:gd name="connsiteY290" fmla="*/ 2221365 h 7266680"/>
              <a:gd name="connsiteX291" fmla="*/ 2703655 w 12946287"/>
              <a:gd name="connsiteY291" fmla="*/ 1883768 h 7266680"/>
              <a:gd name="connsiteX292" fmla="*/ 3650842 w 12946287"/>
              <a:gd name="connsiteY292" fmla="*/ 1813667 h 7266680"/>
              <a:gd name="connsiteX293" fmla="*/ 3482044 w 12946287"/>
              <a:gd name="connsiteY293" fmla="*/ 2151263 h 7266680"/>
              <a:gd name="connsiteX294" fmla="*/ 3650842 w 12946287"/>
              <a:gd name="connsiteY294" fmla="*/ 2488862 h 7266680"/>
              <a:gd name="connsiteX295" fmla="*/ 4096472 w 12946287"/>
              <a:gd name="connsiteY295" fmla="*/ 2488862 h 7266680"/>
              <a:gd name="connsiteX296" fmla="*/ 4265269 w 12946287"/>
              <a:gd name="connsiteY296" fmla="*/ 2151263 h 7266680"/>
              <a:gd name="connsiteX297" fmla="*/ 4096472 w 12946287"/>
              <a:gd name="connsiteY297" fmla="*/ 1813667 h 7266680"/>
              <a:gd name="connsiteX298" fmla="*/ 12583603 w 12946287"/>
              <a:gd name="connsiteY298" fmla="*/ 1785386 h 7266680"/>
              <a:gd name="connsiteX299" fmla="*/ 12777488 w 12946287"/>
              <a:gd name="connsiteY299" fmla="*/ 1785386 h 7266680"/>
              <a:gd name="connsiteX300" fmla="*/ 12946287 w 12946287"/>
              <a:gd name="connsiteY300" fmla="*/ 2122984 h 7266680"/>
              <a:gd name="connsiteX301" fmla="*/ 12777488 w 12946287"/>
              <a:gd name="connsiteY301" fmla="*/ 2460582 h 7266680"/>
              <a:gd name="connsiteX302" fmla="*/ 12583603 w 12946287"/>
              <a:gd name="connsiteY302" fmla="*/ 2460582 h 7266680"/>
              <a:gd name="connsiteX303" fmla="*/ 168799 w 12946287"/>
              <a:gd name="connsiteY303" fmla="*/ 1602133 h 7266680"/>
              <a:gd name="connsiteX304" fmla="*/ 391603 w 12946287"/>
              <a:gd name="connsiteY304" fmla="*/ 1602133 h 7266680"/>
              <a:gd name="connsiteX305" fmla="*/ 391603 w 12946287"/>
              <a:gd name="connsiteY305" fmla="*/ 2277327 h 7266680"/>
              <a:gd name="connsiteX306" fmla="*/ 168799 w 12946287"/>
              <a:gd name="connsiteY306" fmla="*/ 2277327 h 7266680"/>
              <a:gd name="connsiteX307" fmla="*/ 0 w 12946287"/>
              <a:gd name="connsiteY307" fmla="*/ 1939731 h 7266680"/>
              <a:gd name="connsiteX308" fmla="*/ 1561615 w 12946287"/>
              <a:gd name="connsiteY308" fmla="*/ 1532032 h 7266680"/>
              <a:gd name="connsiteX309" fmla="*/ 1392816 w 12946287"/>
              <a:gd name="connsiteY309" fmla="*/ 1869630 h 7266680"/>
              <a:gd name="connsiteX310" fmla="*/ 1561615 w 12946287"/>
              <a:gd name="connsiteY310" fmla="*/ 2207226 h 7266680"/>
              <a:gd name="connsiteX311" fmla="*/ 2007244 w 12946287"/>
              <a:gd name="connsiteY311" fmla="*/ 2207226 h 7266680"/>
              <a:gd name="connsiteX312" fmla="*/ 2176043 w 12946287"/>
              <a:gd name="connsiteY312" fmla="*/ 1869630 h 7266680"/>
              <a:gd name="connsiteX313" fmla="*/ 2007244 w 12946287"/>
              <a:gd name="connsiteY313" fmla="*/ 1532032 h 7266680"/>
              <a:gd name="connsiteX314" fmla="*/ 2954434 w 12946287"/>
              <a:gd name="connsiteY314" fmla="*/ 1461930 h 7266680"/>
              <a:gd name="connsiteX315" fmla="*/ 2785635 w 12946287"/>
              <a:gd name="connsiteY315" fmla="*/ 1799528 h 7266680"/>
              <a:gd name="connsiteX316" fmla="*/ 2954434 w 12946287"/>
              <a:gd name="connsiteY316" fmla="*/ 2137126 h 7266680"/>
              <a:gd name="connsiteX317" fmla="*/ 3400063 w 12946287"/>
              <a:gd name="connsiteY317" fmla="*/ 2137126 h 7266680"/>
              <a:gd name="connsiteX318" fmla="*/ 3568862 w 12946287"/>
              <a:gd name="connsiteY318" fmla="*/ 1799528 h 7266680"/>
              <a:gd name="connsiteX319" fmla="*/ 3400063 w 12946287"/>
              <a:gd name="connsiteY319" fmla="*/ 1461930 h 7266680"/>
              <a:gd name="connsiteX320" fmla="*/ 10663172 w 12946287"/>
              <a:gd name="connsiteY320" fmla="*/ 1181931 h 7266680"/>
              <a:gd name="connsiteX321" fmla="*/ 10494373 w 12946287"/>
              <a:gd name="connsiteY321" fmla="*/ 1519529 h 7266680"/>
              <a:gd name="connsiteX322" fmla="*/ 10663172 w 12946287"/>
              <a:gd name="connsiteY322" fmla="*/ 1857127 h 7266680"/>
              <a:gd name="connsiteX323" fmla="*/ 11108801 w 12946287"/>
              <a:gd name="connsiteY323" fmla="*/ 1857127 h 7266680"/>
              <a:gd name="connsiteX324" fmla="*/ 11277600 w 12946287"/>
              <a:gd name="connsiteY324" fmla="*/ 1519529 h 7266680"/>
              <a:gd name="connsiteX325" fmla="*/ 11108801 w 12946287"/>
              <a:gd name="connsiteY325" fmla="*/ 1181931 h 7266680"/>
              <a:gd name="connsiteX326" fmla="*/ 865207 w 12946287"/>
              <a:gd name="connsiteY326" fmla="*/ 1180295 h 7266680"/>
              <a:gd name="connsiteX327" fmla="*/ 696408 w 12946287"/>
              <a:gd name="connsiteY327" fmla="*/ 1517893 h 7266680"/>
              <a:gd name="connsiteX328" fmla="*/ 865207 w 12946287"/>
              <a:gd name="connsiteY328" fmla="*/ 1855492 h 7266680"/>
              <a:gd name="connsiteX329" fmla="*/ 1310836 w 12946287"/>
              <a:gd name="connsiteY329" fmla="*/ 1855492 h 7266680"/>
              <a:gd name="connsiteX330" fmla="*/ 1479634 w 12946287"/>
              <a:gd name="connsiteY330" fmla="*/ 1517893 h 7266680"/>
              <a:gd name="connsiteX331" fmla="*/ 1310836 w 12946287"/>
              <a:gd name="connsiteY331" fmla="*/ 1180295 h 7266680"/>
              <a:gd name="connsiteX332" fmla="*/ 2258024 w 12946287"/>
              <a:gd name="connsiteY332" fmla="*/ 1110193 h 7266680"/>
              <a:gd name="connsiteX333" fmla="*/ 2089225 w 12946287"/>
              <a:gd name="connsiteY333" fmla="*/ 1447792 h 7266680"/>
              <a:gd name="connsiteX334" fmla="*/ 2258024 w 12946287"/>
              <a:gd name="connsiteY334" fmla="*/ 1785390 h 7266680"/>
              <a:gd name="connsiteX335" fmla="*/ 2703655 w 12946287"/>
              <a:gd name="connsiteY335" fmla="*/ 1785390 h 7266680"/>
              <a:gd name="connsiteX336" fmla="*/ 2872454 w 12946287"/>
              <a:gd name="connsiteY336" fmla="*/ 1447792 h 7266680"/>
              <a:gd name="connsiteX337" fmla="*/ 2703655 w 12946287"/>
              <a:gd name="connsiteY337" fmla="*/ 1110193 h 7266680"/>
              <a:gd name="connsiteX338" fmla="*/ 3650842 w 12946287"/>
              <a:gd name="connsiteY338" fmla="*/ 1040092 h 7266680"/>
              <a:gd name="connsiteX339" fmla="*/ 3482044 w 12946287"/>
              <a:gd name="connsiteY339" fmla="*/ 1377690 h 7266680"/>
              <a:gd name="connsiteX340" fmla="*/ 3650842 w 12946287"/>
              <a:gd name="connsiteY340" fmla="*/ 1715289 h 7266680"/>
              <a:gd name="connsiteX341" fmla="*/ 4096472 w 12946287"/>
              <a:gd name="connsiteY341" fmla="*/ 1715289 h 7266680"/>
              <a:gd name="connsiteX342" fmla="*/ 4265269 w 12946287"/>
              <a:gd name="connsiteY342" fmla="*/ 1377690 h 7266680"/>
              <a:gd name="connsiteX343" fmla="*/ 4096472 w 12946287"/>
              <a:gd name="connsiteY343" fmla="*/ 1040092 h 7266680"/>
              <a:gd name="connsiteX344" fmla="*/ 168799 w 12946287"/>
              <a:gd name="connsiteY344" fmla="*/ 828558 h 7266680"/>
              <a:gd name="connsiteX345" fmla="*/ 391603 w 12946287"/>
              <a:gd name="connsiteY345" fmla="*/ 828558 h 7266680"/>
              <a:gd name="connsiteX346" fmla="*/ 391603 w 12946287"/>
              <a:gd name="connsiteY346" fmla="*/ 1503755 h 7266680"/>
              <a:gd name="connsiteX347" fmla="*/ 168799 w 12946287"/>
              <a:gd name="connsiteY347" fmla="*/ 1503755 h 7266680"/>
              <a:gd name="connsiteX348" fmla="*/ 0 w 12946287"/>
              <a:gd name="connsiteY348" fmla="*/ 1166157 h 7266680"/>
              <a:gd name="connsiteX349" fmla="*/ 1561615 w 12946287"/>
              <a:gd name="connsiteY349" fmla="*/ 758457 h 7266680"/>
              <a:gd name="connsiteX350" fmla="*/ 1392816 w 12946287"/>
              <a:gd name="connsiteY350" fmla="*/ 1096055 h 7266680"/>
              <a:gd name="connsiteX351" fmla="*/ 1561615 w 12946287"/>
              <a:gd name="connsiteY351" fmla="*/ 1433654 h 7266680"/>
              <a:gd name="connsiteX352" fmla="*/ 2007244 w 12946287"/>
              <a:gd name="connsiteY352" fmla="*/ 1433654 h 7266680"/>
              <a:gd name="connsiteX353" fmla="*/ 2176043 w 12946287"/>
              <a:gd name="connsiteY353" fmla="*/ 1096055 h 7266680"/>
              <a:gd name="connsiteX354" fmla="*/ 2007244 w 12946287"/>
              <a:gd name="connsiteY354" fmla="*/ 758457 h 7266680"/>
              <a:gd name="connsiteX355" fmla="*/ 2954434 w 12946287"/>
              <a:gd name="connsiteY355" fmla="*/ 688356 h 7266680"/>
              <a:gd name="connsiteX356" fmla="*/ 2785635 w 12946287"/>
              <a:gd name="connsiteY356" fmla="*/ 1025954 h 7266680"/>
              <a:gd name="connsiteX357" fmla="*/ 2954434 w 12946287"/>
              <a:gd name="connsiteY357" fmla="*/ 1363552 h 7266680"/>
              <a:gd name="connsiteX358" fmla="*/ 3400063 w 12946287"/>
              <a:gd name="connsiteY358" fmla="*/ 1363552 h 7266680"/>
              <a:gd name="connsiteX359" fmla="*/ 3568862 w 12946287"/>
              <a:gd name="connsiteY359" fmla="*/ 1025954 h 7266680"/>
              <a:gd name="connsiteX360" fmla="*/ 3400063 w 12946287"/>
              <a:gd name="connsiteY360" fmla="*/ 688356 h 7266680"/>
              <a:gd name="connsiteX361" fmla="*/ 391603 w 12946287"/>
              <a:gd name="connsiteY361" fmla="*/ 0 h 7266680"/>
              <a:gd name="connsiteX362" fmla="*/ 12583603 w 12946287"/>
              <a:gd name="connsiteY362" fmla="*/ 0 h 7266680"/>
              <a:gd name="connsiteX363" fmla="*/ 12583603 w 12946287"/>
              <a:gd name="connsiteY363" fmla="*/ 1785386 h 7266680"/>
              <a:gd name="connsiteX364" fmla="*/ 12331859 w 12946287"/>
              <a:gd name="connsiteY364" fmla="*/ 1785386 h 7266680"/>
              <a:gd name="connsiteX365" fmla="*/ 12163060 w 12946287"/>
              <a:gd name="connsiteY365" fmla="*/ 2122984 h 7266680"/>
              <a:gd name="connsiteX366" fmla="*/ 12331859 w 12946287"/>
              <a:gd name="connsiteY366" fmla="*/ 2460582 h 7266680"/>
              <a:gd name="connsiteX367" fmla="*/ 12583603 w 12946287"/>
              <a:gd name="connsiteY367" fmla="*/ 2460582 h 7266680"/>
              <a:gd name="connsiteX368" fmla="*/ 12583603 w 12946287"/>
              <a:gd name="connsiteY368" fmla="*/ 6858000 h 7266680"/>
              <a:gd name="connsiteX369" fmla="*/ 10925549 w 12946287"/>
              <a:gd name="connsiteY369" fmla="*/ 6858000 h 7266680"/>
              <a:gd name="connsiteX370" fmla="*/ 10974247 w 12946287"/>
              <a:gd name="connsiteY370" fmla="*/ 6760604 h 7266680"/>
              <a:gd name="connsiteX371" fmla="*/ 10805448 w 12946287"/>
              <a:gd name="connsiteY371" fmla="*/ 6423006 h 7266680"/>
              <a:gd name="connsiteX372" fmla="*/ 10359819 w 12946287"/>
              <a:gd name="connsiteY372" fmla="*/ 6423006 h 7266680"/>
              <a:gd name="connsiteX373" fmla="*/ 10191020 w 12946287"/>
              <a:gd name="connsiteY373" fmla="*/ 6760604 h 7266680"/>
              <a:gd name="connsiteX374" fmla="*/ 10239718 w 12946287"/>
              <a:gd name="connsiteY374" fmla="*/ 6858000 h 7266680"/>
              <a:gd name="connsiteX375" fmla="*/ 8109997 w 12946287"/>
              <a:gd name="connsiteY375" fmla="*/ 6858000 h 7266680"/>
              <a:gd name="connsiteX376" fmla="*/ 8117227 w 12946287"/>
              <a:gd name="connsiteY376" fmla="*/ 6843541 h 7266680"/>
              <a:gd name="connsiteX377" fmla="*/ 7948428 w 12946287"/>
              <a:gd name="connsiteY377" fmla="*/ 6505943 h 7266680"/>
              <a:gd name="connsiteX378" fmla="*/ 7502799 w 12946287"/>
              <a:gd name="connsiteY378" fmla="*/ 6505943 h 7266680"/>
              <a:gd name="connsiteX379" fmla="*/ 7334000 w 12946287"/>
              <a:gd name="connsiteY379" fmla="*/ 6843541 h 7266680"/>
              <a:gd name="connsiteX380" fmla="*/ 7341229 w 12946287"/>
              <a:gd name="connsiteY380" fmla="*/ 6858000 h 7266680"/>
              <a:gd name="connsiteX381" fmla="*/ 5586230 w 12946287"/>
              <a:gd name="connsiteY381" fmla="*/ 6858000 h 7266680"/>
              <a:gd name="connsiteX382" fmla="*/ 5662908 w 12946287"/>
              <a:gd name="connsiteY382" fmla="*/ 6704643 h 7266680"/>
              <a:gd name="connsiteX383" fmla="*/ 5494110 w 12946287"/>
              <a:gd name="connsiteY383" fmla="*/ 6367045 h 7266680"/>
              <a:gd name="connsiteX384" fmla="*/ 5048480 w 12946287"/>
              <a:gd name="connsiteY384" fmla="*/ 6367045 h 7266680"/>
              <a:gd name="connsiteX385" fmla="*/ 4879681 w 12946287"/>
              <a:gd name="connsiteY385" fmla="*/ 6704643 h 7266680"/>
              <a:gd name="connsiteX386" fmla="*/ 4956359 w 12946287"/>
              <a:gd name="connsiteY386" fmla="*/ 6858000 h 7266680"/>
              <a:gd name="connsiteX387" fmla="*/ 4208589 w 12946287"/>
              <a:gd name="connsiteY387" fmla="*/ 6858000 h 7266680"/>
              <a:gd name="connsiteX388" fmla="*/ 4265268 w 12946287"/>
              <a:gd name="connsiteY388" fmla="*/ 6744640 h 7266680"/>
              <a:gd name="connsiteX389" fmla="*/ 4096470 w 12946287"/>
              <a:gd name="connsiteY389" fmla="*/ 6407042 h 7266680"/>
              <a:gd name="connsiteX390" fmla="*/ 3650841 w 12946287"/>
              <a:gd name="connsiteY390" fmla="*/ 6407042 h 7266680"/>
              <a:gd name="connsiteX391" fmla="*/ 3482042 w 12946287"/>
              <a:gd name="connsiteY391" fmla="*/ 6744640 h 7266680"/>
              <a:gd name="connsiteX392" fmla="*/ 3538722 w 12946287"/>
              <a:gd name="connsiteY392" fmla="*/ 6858000 h 7266680"/>
              <a:gd name="connsiteX393" fmla="*/ 2859657 w 12946287"/>
              <a:gd name="connsiteY393" fmla="*/ 6858000 h 7266680"/>
              <a:gd name="connsiteX394" fmla="*/ 2872449 w 12946287"/>
              <a:gd name="connsiteY394" fmla="*/ 6832415 h 7266680"/>
              <a:gd name="connsiteX395" fmla="*/ 2703651 w 12946287"/>
              <a:gd name="connsiteY395" fmla="*/ 6494817 h 7266680"/>
              <a:gd name="connsiteX396" fmla="*/ 2258021 w 12946287"/>
              <a:gd name="connsiteY396" fmla="*/ 6494817 h 7266680"/>
              <a:gd name="connsiteX397" fmla="*/ 2089222 w 12946287"/>
              <a:gd name="connsiteY397" fmla="*/ 6832415 h 7266680"/>
              <a:gd name="connsiteX398" fmla="*/ 2102014 w 12946287"/>
              <a:gd name="connsiteY398" fmla="*/ 6858000 h 7266680"/>
              <a:gd name="connsiteX399" fmla="*/ 1444091 w 12946287"/>
              <a:gd name="connsiteY399" fmla="*/ 6858000 h 7266680"/>
              <a:gd name="connsiteX400" fmla="*/ 1310833 w 12946287"/>
              <a:gd name="connsiteY400" fmla="*/ 6591484 h 7266680"/>
              <a:gd name="connsiteX401" fmla="*/ 865204 w 12946287"/>
              <a:gd name="connsiteY401" fmla="*/ 6591484 h 7266680"/>
              <a:gd name="connsiteX402" fmla="*/ 731946 w 12946287"/>
              <a:gd name="connsiteY402" fmla="*/ 6858000 h 7266680"/>
              <a:gd name="connsiteX403" fmla="*/ 644812 w 12946287"/>
              <a:gd name="connsiteY403" fmla="*/ 6858000 h 7266680"/>
              <a:gd name="connsiteX404" fmla="*/ 783227 w 12946287"/>
              <a:gd name="connsiteY404" fmla="*/ 6581169 h 7266680"/>
              <a:gd name="connsiteX405" fmla="*/ 614428 w 12946287"/>
              <a:gd name="connsiteY405" fmla="*/ 6243571 h 7266680"/>
              <a:gd name="connsiteX406" fmla="*/ 391603 w 12946287"/>
              <a:gd name="connsiteY406" fmla="*/ 6243571 h 7266680"/>
              <a:gd name="connsiteX407" fmla="*/ 391603 w 12946287"/>
              <a:gd name="connsiteY407" fmla="*/ 6145193 h 7266680"/>
              <a:gd name="connsiteX408" fmla="*/ 614428 w 12946287"/>
              <a:gd name="connsiteY408" fmla="*/ 6145193 h 7266680"/>
              <a:gd name="connsiteX409" fmla="*/ 783227 w 12946287"/>
              <a:gd name="connsiteY409" fmla="*/ 5807595 h 7266680"/>
              <a:gd name="connsiteX410" fmla="*/ 614428 w 12946287"/>
              <a:gd name="connsiteY410" fmla="*/ 5469997 h 7266680"/>
              <a:gd name="connsiteX411" fmla="*/ 391603 w 12946287"/>
              <a:gd name="connsiteY411" fmla="*/ 5469997 h 7266680"/>
              <a:gd name="connsiteX412" fmla="*/ 391603 w 12946287"/>
              <a:gd name="connsiteY412" fmla="*/ 5371619 h 7266680"/>
              <a:gd name="connsiteX413" fmla="*/ 614428 w 12946287"/>
              <a:gd name="connsiteY413" fmla="*/ 5371619 h 7266680"/>
              <a:gd name="connsiteX414" fmla="*/ 783227 w 12946287"/>
              <a:gd name="connsiteY414" fmla="*/ 5034021 h 7266680"/>
              <a:gd name="connsiteX415" fmla="*/ 614428 w 12946287"/>
              <a:gd name="connsiteY415" fmla="*/ 4696423 h 7266680"/>
              <a:gd name="connsiteX416" fmla="*/ 391603 w 12946287"/>
              <a:gd name="connsiteY416" fmla="*/ 4696423 h 7266680"/>
              <a:gd name="connsiteX417" fmla="*/ 391603 w 12946287"/>
              <a:gd name="connsiteY417" fmla="*/ 4598045 h 7266680"/>
              <a:gd name="connsiteX418" fmla="*/ 614428 w 12946287"/>
              <a:gd name="connsiteY418" fmla="*/ 4598045 h 7266680"/>
              <a:gd name="connsiteX419" fmla="*/ 783227 w 12946287"/>
              <a:gd name="connsiteY419" fmla="*/ 4260447 h 7266680"/>
              <a:gd name="connsiteX420" fmla="*/ 614428 w 12946287"/>
              <a:gd name="connsiteY420" fmla="*/ 3922852 h 7266680"/>
              <a:gd name="connsiteX421" fmla="*/ 391603 w 12946287"/>
              <a:gd name="connsiteY421" fmla="*/ 3922852 h 7266680"/>
              <a:gd name="connsiteX422" fmla="*/ 391603 w 12946287"/>
              <a:gd name="connsiteY422" fmla="*/ 3824473 h 7266680"/>
              <a:gd name="connsiteX423" fmla="*/ 614428 w 12946287"/>
              <a:gd name="connsiteY423" fmla="*/ 3824473 h 7266680"/>
              <a:gd name="connsiteX424" fmla="*/ 783227 w 12946287"/>
              <a:gd name="connsiteY424" fmla="*/ 3486874 h 7266680"/>
              <a:gd name="connsiteX425" fmla="*/ 614428 w 12946287"/>
              <a:gd name="connsiteY425" fmla="*/ 3149278 h 7266680"/>
              <a:gd name="connsiteX426" fmla="*/ 391603 w 12946287"/>
              <a:gd name="connsiteY426" fmla="*/ 3149278 h 7266680"/>
              <a:gd name="connsiteX427" fmla="*/ 391603 w 12946287"/>
              <a:gd name="connsiteY427" fmla="*/ 3050900 h 7266680"/>
              <a:gd name="connsiteX428" fmla="*/ 614428 w 12946287"/>
              <a:gd name="connsiteY428" fmla="*/ 3050900 h 7266680"/>
              <a:gd name="connsiteX429" fmla="*/ 783226 w 12946287"/>
              <a:gd name="connsiteY429" fmla="*/ 2713303 h 7266680"/>
              <a:gd name="connsiteX430" fmla="*/ 614428 w 12946287"/>
              <a:gd name="connsiteY430" fmla="*/ 2375706 h 7266680"/>
              <a:gd name="connsiteX431" fmla="*/ 391603 w 12946287"/>
              <a:gd name="connsiteY431" fmla="*/ 2375706 h 7266680"/>
              <a:gd name="connsiteX432" fmla="*/ 391603 w 12946287"/>
              <a:gd name="connsiteY432" fmla="*/ 2277327 h 7266680"/>
              <a:gd name="connsiteX433" fmla="*/ 614427 w 12946287"/>
              <a:gd name="connsiteY433" fmla="*/ 2277327 h 7266680"/>
              <a:gd name="connsiteX434" fmla="*/ 783226 w 12946287"/>
              <a:gd name="connsiteY434" fmla="*/ 1939731 h 7266680"/>
              <a:gd name="connsiteX435" fmla="*/ 614427 w 12946287"/>
              <a:gd name="connsiteY435" fmla="*/ 1602133 h 7266680"/>
              <a:gd name="connsiteX436" fmla="*/ 391603 w 12946287"/>
              <a:gd name="connsiteY436" fmla="*/ 1602133 h 7266680"/>
              <a:gd name="connsiteX437" fmla="*/ 391603 w 12946287"/>
              <a:gd name="connsiteY437" fmla="*/ 1503755 h 7266680"/>
              <a:gd name="connsiteX438" fmla="*/ 614427 w 12946287"/>
              <a:gd name="connsiteY438" fmla="*/ 1503755 h 7266680"/>
              <a:gd name="connsiteX439" fmla="*/ 783226 w 12946287"/>
              <a:gd name="connsiteY439" fmla="*/ 1166157 h 7266680"/>
              <a:gd name="connsiteX440" fmla="*/ 614427 w 12946287"/>
              <a:gd name="connsiteY440" fmla="*/ 828558 h 7266680"/>
              <a:gd name="connsiteX441" fmla="*/ 391603 w 12946287"/>
              <a:gd name="connsiteY441" fmla="*/ 828558 h 726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</a:cxnLst>
            <a:rect l="l" t="t" r="r" b="b"/>
            <a:pathLst>
              <a:path w="12946287" h="7266680">
                <a:moveTo>
                  <a:pt x="10239718" y="6858000"/>
                </a:moveTo>
                <a:lnTo>
                  <a:pt x="10925549" y="6858000"/>
                </a:lnTo>
                <a:lnTo>
                  <a:pt x="10805448" y="7098202"/>
                </a:lnTo>
                <a:lnTo>
                  <a:pt x="10359819" y="7098202"/>
                </a:lnTo>
                <a:close/>
                <a:moveTo>
                  <a:pt x="7341229" y="6858000"/>
                </a:moveTo>
                <a:lnTo>
                  <a:pt x="8109997" y="6858000"/>
                </a:lnTo>
                <a:lnTo>
                  <a:pt x="7948428" y="7181139"/>
                </a:lnTo>
                <a:lnTo>
                  <a:pt x="7502799" y="7181139"/>
                </a:lnTo>
                <a:close/>
                <a:moveTo>
                  <a:pt x="4956359" y="6858000"/>
                </a:moveTo>
                <a:lnTo>
                  <a:pt x="5586230" y="6858000"/>
                </a:lnTo>
                <a:lnTo>
                  <a:pt x="5494110" y="7042241"/>
                </a:lnTo>
                <a:lnTo>
                  <a:pt x="5048480" y="7042241"/>
                </a:lnTo>
                <a:close/>
                <a:moveTo>
                  <a:pt x="3538722" y="6858000"/>
                </a:moveTo>
                <a:lnTo>
                  <a:pt x="4208589" y="6858000"/>
                </a:lnTo>
                <a:lnTo>
                  <a:pt x="4096470" y="7082238"/>
                </a:lnTo>
                <a:lnTo>
                  <a:pt x="3650841" y="7082238"/>
                </a:lnTo>
                <a:close/>
                <a:moveTo>
                  <a:pt x="2102014" y="6858000"/>
                </a:moveTo>
                <a:lnTo>
                  <a:pt x="2859657" y="6858000"/>
                </a:lnTo>
                <a:lnTo>
                  <a:pt x="2703651" y="7170013"/>
                </a:lnTo>
                <a:lnTo>
                  <a:pt x="2258021" y="7170013"/>
                </a:lnTo>
                <a:close/>
                <a:moveTo>
                  <a:pt x="731946" y="6858000"/>
                </a:moveTo>
                <a:lnTo>
                  <a:pt x="1444091" y="6858000"/>
                </a:lnTo>
                <a:lnTo>
                  <a:pt x="1479632" y="6929082"/>
                </a:lnTo>
                <a:lnTo>
                  <a:pt x="1310833" y="7266680"/>
                </a:lnTo>
                <a:lnTo>
                  <a:pt x="865204" y="7266680"/>
                </a:lnTo>
                <a:lnTo>
                  <a:pt x="696405" y="6929082"/>
                </a:lnTo>
                <a:close/>
                <a:moveTo>
                  <a:pt x="168800" y="6243571"/>
                </a:moveTo>
                <a:lnTo>
                  <a:pt x="391603" y="6243571"/>
                </a:lnTo>
                <a:lnTo>
                  <a:pt x="391603" y="6858000"/>
                </a:lnTo>
                <a:lnTo>
                  <a:pt x="644812" y="6858000"/>
                </a:lnTo>
                <a:lnTo>
                  <a:pt x="614428" y="6918767"/>
                </a:lnTo>
                <a:lnTo>
                  <a:pt x="168800" y="6918767"/>
                </a:lnTo>
                <a:lnTo>
                  <a:pt x="1" y="6581169"/>
                </a:lnTo>
                <a:close/>
                <a:moveTo>
                  <a:pt x="1561615" y="6169647"/>
                </a:moveTo>
                <a:lnTo>
                  <a:pt x="1392816" y="6507245"/>
                </a:lnTo>
                <a:lnTo>
                  <a:pt x="1561615" y="6844843"/>
                </a:lnTo>
                <a:lnTo>
                  <a:pt x="2007244" y="6844843"/>
                </a:lnTo>
                <a:lnTo>
                  <a:pt x="2176043" y="6507245"/>
                </a:lnTo>
                <a:lnTo>
                  <a:pt x="2007244" y="6169647"/>
                </a:lnTo>
                <a:close/>
                <a:moveTo>
                  <a:pt x="2954434" y="6099547"/>
                </a:moveTo>
                <a:lnTo>
                  <a:pt x="2785635" y="6437145"/>
                </a:lnTo>
                <a:lnTo>
                  <a:pt x="2954434" y="6774743"/>
                </a:lnTo>
                <a:lnTo>
                  <a:pt x="3400063" y="6774743"/>
                </a:lnTo>
                <a:lnTo>
                  <a:pt x="3568862" y="6437145"/>
                </a:lnTo>
                <a:lnTo>
                  <a:pt x="3400063" y="6099547"/>
                </a:lnTo>
                <a:close/>
                <a:moveTo>
                  <a:pt x="4347250" y="6029447"/>
                </a:moveTo>
                <a:lnTo>
                  <a:pt x="4178453" y="6367045"/>
                </a:lnTo>
                <a:lnTo>
                  <a:pt x="4347250" y="6704643"/>
                </a:lnTo>
                <a:lnTo>
                  <a:pt x="4792879" y="6704643"/>
                </a:lnTo>
                <a:lnTo>
                  <a:pt x="4961677" y="6367045"/>
                </a:lnTo>
                <a:lnTo>
                  <a:pt x="4792879" y="6029447"/>
                </a:lnTo>
                <a:close/>
                <a:moveTo>
                  <a:pt x="5764186" y="5980258"/>
                </a:moveTo>
                <a:lnTo>
                  <a:pt x="5595389" y="6317856"/>
                </a:lnTo>
                <a:lnTo>
                  <a:pt x="5764186" y="6655454"/>
                </a:lnTo>
                <a:lnTo>
                  <a:pt x="6209814" y="6655454"/>
                </a:lnTo>
                <a:lnTo>
                  <a:pt x="6378613" y="6317856"/>
                </a:lnTo>
                <a:lnTo>
                  <a:pt x="6209814" y="5980258"/>
                </a:lnTo>
                <a:close/>
                <a:moveTo>
                  <a:pt x="9026355" y="5866525"/>
                </a:moveTo>
                <a:lnTo>
                  <a:pt x="8857556" y="6204123"/>
                </a:lnTo>
                <a:lnTo>
                  <a:pt x="9026355" y="6541721"/>
                </a:lnTo>
                <a:lnTo>
                  <a:pt x="9471984" y="6541721"/>
                </a:lnTo>
                <a:lnTo>
                  <a:pt x="9640783" y="6204123"/>
                </a:lnTo>
                <a:lnTo>
                  <a:pt x="9471984" y="5866525"/>
                </a:lnTo>
                <a:close/>
                <a:moveTo>
                  <a:pt x="865208" y="5821734"/>
                </a:moveTo>
                <a:lnTo>
                  <a:pt x="696409" y="6159332"/>
                </a:lnTo>
                <a:lnTo>
                  <a:pt x="865208" y="6496930"/>
                </a:lnTo>
                <a:lnTo>
                  <a:pt x="1310836" y="6496930"/>
                </a:lnTo>
                <a:lnTo>
                  <a:pt x="1479635" y="6159332"/>
                </a:lnTo>
                <a:lnTo>
                  <a:pt x="1310836" y="5821734"/>
                </a:lnTo>
                <a:close/>
                <a:moveTo>
                  <a:pt x="2258024" y="5747810"/>
                </a:moveTo>
                <a:lnTo>
                  <a:pt x="2089224" y="6085408"/>
                </a:lnTo>
                <a:lnTo>
                  <a:pt x="2258024" y="6423006"/>
                </a:lnTo>
                <a:lnTo>
                  <a:pt x="2703655" y="6423006"/>
                </a:lnTo>
                <a:lnTo>
                  <a:pt x="2872453" y="6085408"/>
                </a:lnTo>
                <a:lnTo>
                  <a:pt x="2703655" y="5747810"/>
                </a:lnTo>
                <a:close/>
                <a:moveTo>
                  <a:pt x="3650842" y="5677710"/>
                </a:moveTo>
                <a:lnTo>
                  <a:pt x="3482043" y="6015308"/>
                </a:lnTo>
                <a:lnTo>
                  <a:pt x="3650842" y="6352906"/>
                </a:lnTo>
                <a:lnTo>
                  <a:pt x="4096472" y="6352906"/>
                </a:lnTo>
                <a:lnTo>
                  <a:pt x="4265268" y="6015308"/>
                </a:lnTo>
                <a:lnTo>
                  <a:pt x="4096472" y="5677710"/>
                </a:lnTo>
                <a:close/>
                <a:moveTo>
                  <a:pt x="5048480" y="5593471"/>
                </a:moveTo>
                <a:lnTo>
                  <a:pt x="4879681" y="5931069"/>
                </a:lnTo>
                <a:lnTo>
                  <a:pt x="5048480" y="6268667"/>
                </a:lnTo>
                <a:lnTo>
                  <a:pt x="5494110" y="6268667"/>
                </a:lnTo>
                <a:lnTo>
                  <a:pt x="5662908" y="5931069"/>
                </a:lnTo>
                <a:lnTo>
                  <a:pt x="5494110" y="5593471"/>
                </a:lnTo>
                <a:close/>
                <a:moveTo>
                  <a:pt x="7862114" y="5528927"/>
                </a:moveTo>
                <a:lnTo>
                  <a:pt x="7693315" y="5866525"/>
                </a:lnTo>
                <a:lnTo>
                  <a:pt x="7862114" y="6204123"/>
                </a:lnTo>
                <a:lnTo>
                  <a:pt x="8307743" y="6204123"/>
                </a:lnTo>
                <a:lnTo>
                  <a:pt x="8476542" y="5866525"/>
                </a:lnTo>
                <a:lnTo>
                  <a:pt x="8307743" y="5528927"/>
                </a:lnTo>
                <a:close/>
                <a:moveTo>
                  <a:pt x="168800" y="5469997"/>
                </a:moveTo>
                <a:lnTo>
                  <a:pt x="391603" y="5469997"/>
                </a:lnTo>
                <a:lnTo>
                  <a:pt x="391603" y="6145193"/>
                </a:lnTo>
                <a:lnTo>
                  <a:pt x="168800" y="6145193"/>
                </a:lnTo>
                <a:lnTo>
                  <a:pt x="1" y="5807595"/>
                </a:lnTo>
                <a:close/>
                <a:moveTo>
                  <a:pt x="1561616" y="5399897"/>
                </a:moveTo>
                <a:lnTo>
                  <a:pt x="1392817" y="5737495"/>
                </a:lnTo>
                <a:lnTo>
                  <a:pt x="1561616" y="6075093"/>
                </a:lnTo>
                <a:lnTo>
                  <a:pt x="2007245" y="6075093"/>
                </a:lnTo>
                <a:lnTo>
                  <a:pt x="2176044" y="5737495"/>
                </a:lnTo>
                <a:lnTo>
                  <a:pt x="2007245" y="5399897"/>
                </a:lnTo>
                <a:close/>
                <a:moveTo>
                  <a:pt x="2954434" y="5325973"/>
                </a:moveTo>
                <a:lnTo>
                  <a:pt x="2785634" y="5663571"/>
                </a:lnTo>
                <a:lnTo>
                  <a:pt x="2954434" y="6001169"/>
                </a:lnTo>
                <a:lnTo>
                  <a:pt x="3400063" y="6001169"/>
                </a:lnTo>
                <a:lnTo>
                  <a:pt x="3568861" y="5663571"/>
                </a:lnTo>
                <a:lnTo>
                  <a:pt x="3400063" y="5325973"/>
                </a:lnTo>
                <a:close/>
                <a:moveTo>
                  <a:pt x="4347250" y="5255873"/>
                </a:moveTo>
                <a:lnTo>
                  <a:pt x="4178452" y="5593471"/>
                </a:lnTo>
                <a:lnTo>
                  <a:pt x="4347250" y="5931069"/>
                </a:lnTo>
                <a:lnTo>
                  <a:pt x="4792879" y="5931069"/>
                </a:lnTo>
                <a:lnTo>
                  <a:pt x="4961677" y="5593471"/>
                </a:lnTo>
                <a:lnTo>
                  <a:pt x="4792879" y="5255873"/>
                </a:lnTo>
                <a:close/>
                <a:moveTo>
                  <a:pt x="6697873" y="5191329"/>
                </a:moveTo>
                <a:lnTo>
                  <a:pt x="6529074" y="5528927"/>
                </a:lnTo>
                <a:lnTo>
                  <a:pt x="6697873" y="5866525"/>
                </a:lnTo>
                <a:lnTo>
                  <a:pt x="7143502" y="5866525"/>
                </a:lnTo>
                <a:lnTo>
                  <a:pt x="7312301" y="5528927"/>
                </a:lnTo>
                <a:lnTo>
                  <a:pt x="7143502" y="5191329"/>
                </a:lnTo>
                <a:close/>
                <a:moveTo>
                  <a:pt x="865207" y="5048160"/>
                </a:moveTo>
                <a:lnTo>
                  <a:pt x="696409" y="5385758"/>
                </a:lnTo>
                <a:lnTo>
                  <a:pt x="865207" y="5723356"/>
                </a:lnTo>
                <a:lnTo>
                  <a:pt x="1310836" y="5723356"/>
                </a:lnTo>
                <a:lnTo>
                  <a:pt x="1479635" y="5385758"/>
                </a:lnTo>
                <a:lnTo>
                  <a:pt x="1310836" y="5048160"/>
                </a:lnTo>
                <a:close/>
                <a:moveTo>
                  <a:pt x="2258024" y="4978060"/>
                </a:moveTo>
                <a:lnTo>
                  <a:pt x="2089226" y="5315658"/>
                </a:lnTo>
                <a:lnTo>
                  <a:pt x="2258024" y="5653256"/>
                </a:lnTo>
                <a:lnTo>
                  <a:pt x="2703656" y="5653256"/>
                </a:lnTo>
                <a:lnTo>
                  <a:pt x="2872455" y="5315658"/>
                </a:lnTo>
                <a:lnTo>
                  <a:pt x="2703656" y="4978060"/>
                </a:lnTo>
                <a:close/>
                <a:moveTo>
                  <a:pt x="5048479" y="4861691"/>
                </a:moveTo>
                <a:lnTo>
                  <a:pt x="4879681" y="5199289"/>
                </a:lnTo>
                <a:lnTo>
                  <a:pt x="5048479" y="5536887"/>
                </a:lnTo>
                <a:lnTo>
                  <a:pt x="5494108" y="5536887"/>
                </a:lnTo>
                <a:lnTo>
                  <a:pt x="5662908" y="5199289"/>
                </a:lnTo>
                <a:lnTo>
                  <a:pt x="5494108" y="4861691"/>
                </a:lnTo>
                <a:close/>
                <a:moveTo>
                  <a:pt x="11768069" y="4794801"/>
                </a:moveTo>
                <a:lnTo>
                  <a:pt x="11599270" y="5132399"/>
                </a:lnTo>
                <a:lnTo>
                  <a:pt x="11768069" y="5469997"/>
                </a:lnTo>
                <a:lnTo>
                  <a:pt x="12213698" y="5469997"/>
                </a:lnTo>
                <a:lnTo>
                  <a:pt x="12382497" y="5132399"/>
                </a:lnTo>
                <a:lnTo>
                  <a:pt x="12213698" y="4794801"/>
                </a:lnTo>
                <a:close/>
                <a:moveTo>
                  <a:pt x="168800" y="4696423"/>
                </a:moveTo>
                <a:lnTo>
                  <a:pt x="391603" y="4696423"/>
                </a:lnTo>
                <a:lnTo>
                  <a:pt x="391603" y="5371619"/>
                </a:lnTo>
                <a:lnTo>
                  <a:pt x="168800" y="5371619"/>
                </a:lnTo>
                <a:lnTo>
                  <a:pt x="1" y="5034021"/>
                </a:lnTo>
                <a:close/>
                <a:moveTo>
                  <a:pt x="1561616" y="4626323"/>
                </a:moveTo>
                <a:lnTo>
                  <a:pt x="1392817" y="4963921"/>
                </a:lnTo>
                <a:lnTo>
                  <a:pt x="1561616" y="5301519"/>
                </a:lnTo>
                <a:lnTo>
                  <a:pt x="2007245" y="5301519"/>
                </a:lnTo>
                <a:lnTo>
                  <a:pt x="2176044" y="4963921"/>
                </a:lnTo>
                <a:lnTo>
                  <a:pt x="2007245" y="4626323"/>
                </a:lnTo>
                <a:close/>
                <a:moveTo>
                  <a:pt x="2954435" y="4556223"/>
                </a:moveTo>
                <a:lnTo>
                  <a:pt x="2785636" y="4893821"/>
                </a:lnTo>
                <a:lnTo>
                  <a:pt x="2954435" y="5231419"/>
                </a:lnTo>
                <a:lnTo>
                  <a:pt x="3400063" y="5231419"/>
                </a:lnTo>
                <a:lnTo>
                  <a:pt x="3568863" y="4893821"/>
                </a:lnTo>
                <a:lnTo>
                  <a:pt x="3400063" y="4556223"/>
                </a:lnTo>
                <a:close/>
                <a:moveTo>
                  <a:pt x="4347250" y="4524093"/>
                </a:moveTo>
                <a:lnTo>
                  <a:pt x="4178452" y="4861691"/>
                </a:lnTo>
                <a:lnTo>
                  <a:pt x="4347250" y="5199289"/>
                </a:lnTo>
                <a:lnTo>
                  <a:pt x="4792879" y="5199289"/>
                </a:lnTo>
                <a:lnTo>
                  <a:pt x="4961677" y="4861691"/>
                </a:lnTo>
                <a:lnTo>
                  <a:pt x="4792879" y="4524093"/>
                </a:lnTo>
                <a:close/>
                <a:moveTo>
                  <a:pt x="865207" y="4274586"/>
                </a:moveTo>
                <a:lnTo>
                  <a:pt x="696409" y="4612184"/>
                </a:lnTo>
                <a:lnTo>
                  <a:pt x="865207" y="4949782"/>
                </a:lnTo>
                <a:lnTo>
                  <a:pt x="1310836" y="4949782"/>
                </a:lnTo>
                <a:lnTo>
                  <a:pt x="1479635" y="4612184"/>
                </a:lnTo>
                <a:lnTo>
                  <a:pt x="1310836" y="4274586"/>
                </a:lnTo>
                <a:close/>
                <a:moveTo>
                  <a:pt x="2258024" y="4204486"/>
                </a:moveTo>
                <a:lnTo>
                  <a:pt x="2089225" y="4542084"/>
                </a:lnTo>
                <a:lnTo>
                  <a:pt x="2258024" y="4879682"/>
                </a:lnTo>
                <a:lnTo>
                  <a:pt x="2703656" y="4879682"/>
                </a:lnTo>
                <a:lnTo>
                  <a:pt x="2872454" y="4542084"/>
                </a:lnTo>
                <a:lnTo>
                  <a:pt x="2703656" y="4204486"/>
                </a:lnTo>
                <a:close/>
                <a:moveTo>
                  <a:pt x="3650843" y="4134386"/>
                </a:moveTo>
                <a:lnTo>
                  <a:pt x="3482044" y="4471984"/>
                </a:lnTo>
                <a:lnTo>
                  <a:pt x="3650843" y="4809582"/>
                </a:lnTo>
                <a:lnTo>
                  <a:pt x="4096472" y="4809582"/>
                </a:lnTo>
                <a:lnTo>
                  <a:pt x="4265269" y="4471984"/>
                </a:lnTo>
                <a:lnTo>
                  <a:pt x="4096472" y="4134386"/>
                </a:lnTo>
                <a:close/>
                <a:moveTo>
                  <a:pt x="5048480" y="4050147"/>
                </a:moveTo>
                <a:lnTo>
                  <a:pt x="4879682" y="4387745"/>
                </a:lnTo>
                <a:lnTo>
                  <a:pt x="5048480" y="4725343"/>
                </a:lnTo>
                <a:lnTo>
                  <a:pt x="5494110" y="4725343"/>
                </a:lnTo>
                <a:lnTo>
                  <a:pt x="5662908" y="4387745"/>
                </a:lnTo>
                <a:lnTo>
                  <a:pt x="5494110" y="4050147"/>
                </a:lnTo>
                <a:close/>
                <a:moveTo>
                  <a:pt x="168799" y="3922852"/>
                </a:moveTo>
                <a:lnTo>
                  <a:pt x="391603" y="3922852"/>
                </a:lnTo>
                <a:lnTo>
                  <a:pt x="391603" y="4598045"/>
                </a:lnTo>
                <a:lnTo>
                  <a:pt x="168799" y="4598045"/>
                </a:lnTo>
                <a:lnTo>
                  <a:pt x="0" y="4260447"/>
                </a:lnTo>
                <a:close/>
                <a:moveTo>
                  <a:pt x="2954434" y="3782651"/>
                </a:moveTo>
                <a:lnTo>
                  <a:pt x="2785636" y="4120247"/>
                </a:lnTo>
                <a:lnTo>
                  <a:pt x="2954434" y="4457845"/>
                </a:lnTo>
                <a:lnTo>
                  <a:pt x="3400063" y="4457845"/>
                </a:lnTo>
                <a:lnTo>
                  <a:pt x="3568862" y="4120247"/>
                </a:lnTo>
                <a:lnTo>
                  <a:pt x="3400063" y="3782651"/>
                </a:lnTo>
                <a:close/>
                <a:moveTo>
                  <a:pt x="4347251" y="3712550"/>
                </a:moveTo>
                <a:lnTo>
                  <a:pt x="4178453" y="4050147"/>
                </a:lnTo>
                <a:lnTo>
                  <a:pt x="4347251" y="4387745"/>
                </a:lnTo>
                <a:lnTo>
                  <a:pt x="4792880" y="4387745"/>
                </a:lnTo>
                <a:lnTo>
                  <a:pt x="4961679" y="4050147"/>
                </a:lnTo>
                <a:lnTo>
                  <a:pt x="4792880" y="3712550"/>
                </a:lnTo>
                <a:close/>
                <a:moveTo>
                  <a:pt x="865207" y="3501014"/>
                </a:moveTo>
                <a:lnTo>
                  <a:pt x="696408" y="3838613"/>
                </a:lnTo>
                <a:lnTo>
                  <a:pt x="865207" y="4176208"/>
                </a:lnTo>
                <a:lnTo>
                  <a:pt x="1310836" y="4176208"/>
                </a:lnTo>
                <a:lnTo>
                  <a:pt x="1479635" y="3838613"/>
                </a:lnTo>
                <a:lnTo>
                  <a:pt x="1310836" y="3501014"/>
                </a:lnTo>
                <a:close/>
                <a:moveTo>
                  <a:pt x="2258024" y="3430913"/>
                </a:moveTo>
                <a:lnTo>
                  <a:pt x="2089225" y="3768511"/>
                </a:lnTo>
                <a:lnTo>
                  <a:pt x="2258024" y="4106108"/>
                </a:lnTo>
                <a:lnTo>
                  <a:pt x="2703655" y="4106108"/>
                </a:lnTo>
                <a:lnTo>
                  <a:pt x="2872454" y="3768511"/>
                </a:lnTo>
                <a:lnTo>
                  <a:pt x="2703655" y="3430913"/>
                </a:lnTo>
                <a:close/>
                <a:moveTo>
                  <a:pt x="3650843" y="3360813"/>
                </a:moveTo>
                <a:lnTo>
                  <a:pt x="3482044" y="3698411"/>
                </a:lnTo>
                <a:lnTo>
                  <a:pt x="3650843" y="4036008"/>
                </a:lnTo>
                <a:lnTo>
                  <a:pt x="4096472" y="4036008"/>
                </a:lnTo>
                <a:lnTo>
                  <a:pt x="4265269" y="3698411"/>
                </a:lnTo>
                <a:lnTo>
                  <a:pt x="4096472" y="3360813"/>
                </a:lnTo>
                <a:close/>
                <a:moveTo>
                  <a:pt x="168799" y="3149278"/>
                </a:moveTo>
                <a:lnTo>
                  <a:pt x="391603" y="3149278"/>
                </a:lnTo>
                <a:lnTo>
                  <a:pt x="391603" y="3824473"/>
                </a:lnTo>
                <a:lnTo>
                  <a:pt x="168799" y="3824473"/>
                </a:lnTo>
                <a:lnTo>
                  <a:pt x="0" y="3486874"/>
                </a:lnTo>
                <a:close/>
                <a:moveTo>
                  <a:pt x="1561616" y="3079176"/>
                </a:moveTo>
                <a:lnTo>
                  <a:pt x="1392817" y="3416774"/>
                </a:lnTo>
                <a:lnTo>
                  <a:pt x="1561616" y="3754373"/>
                </a:lnTo>
                <a:lnTo>
                  <a:pt x="2007245" y="3754373"/>
                </a:lnTo>
                <a:lnTo>
                  <a:pt x="2176043" y="3416774"/>
                </a:lnTo>
                <a:lnTo>
                  <a:pt x="2007245" y="3079176"/>
                </a:lnTo>
                <a:close/>
                <a:moveTo>
                  <a:pt x="2954434" y="3009076"/>
                </a:moveTo>
                <a:lnTo>
                  <a:pt x="2785636" y="3346675"/>
                </a:lnTo>
                <a:lnTo>
                  <a:pt x="2954434" y="3684272"/>
                </a:lnTo>
                <a:lnTo>
                  <a:pt x="3400063" y="3684272"/>
                </a:lnTo>
                <a:lnTo>
                  <a:pt x="3568862" y="3346675"/>
                </a:lnTo>
                <a:lnTo>
                  <a:pt x="3400063" y="3009076"/>
                </a:lnTo>
                <a:close/>
                <a:moveTo>
                  <a:pt x="4347251" y="2938976"/>
                </a:moveTo>
                <a:lnTo>
                  <a:pt x="4178453" y="3276574"/>
                </a:lnTo>
                <a:lnTo>
                  <a:pt x="4347251" y="3614172"/>
                </a:lnTo>
                <a:lnTo>
                  <a:pt x="4792880" y="3614172"/>
                </a:lnTo>
                <a:lnTo>
                  <a:pt x="4961679" y="3276574"/>
                </a:lnTo>
                <a:lnTo>
                  <a:pt x="4792880" y="2938976"/>
                </a:lnTo>
                <a:close/>
                <a:moveTo>
                  <a:pt x="2258024" y="2657341"/>
                </a:moveTo>
                <a:lnTo>
                  <a:pt x="2089225" y="2994938"/>
                </a:lnTo>
                <a:lnTo>
                  <a:pt x="2258024" y="3332536"/>
                </a:lnTo>
                <a:lnTo>
                  <a:pt x="2703655" y="3332536"/>
                </a:lnTo>
                <a:lnTo>
                  <a:pt x="2872454" y="2994938"/>
                </a:lnTo>
                <a:lnTo>
                  <a:pt x="2703655" y="2657341"/>
                </a:lnTo>
                <a:close/>
                <a:moveTo>
                  <a:pt x="3650843" y="2587240"/>
                </a:moveTo>
                <a:lnTo>
                  <a:pt x="3482044" y="2924838"/>
                </a:lnTo>
                <a:lnTo>
                  <a:pt x="3650843" y="3262435"/>
                </a:lnTo>
                <a:lnTo>
                  <a:pt x="4096472" y="3262435"/>
                </a:lnTo>
                <a:lnTo>
                  <a:pt x="4265269" y="2924838"/>
                </a:lnTo>
                <a:lnTo>
                  <a:pt x="4096472" y="2587240"/>
                </a:lnTo>
                <a:close/>
                <a:moveTo>
                  <a:pt x="168799" y="2375706"/>
                </a:moveTo>
                <a:lnTo>
                  <a:pt x="391603" y="2375706"/>
                </a:lnTo>
                <a:lnTo>
                  <a:pt x="391603" y="3050900"/>
                </a:lnTo>
                <a:lnTo>
                  <a:pt x="168799" y="3050900"/>
                </a:lnTo>
                <a:lnTo>
                  <a:pt x="0" y="2713303"/>
                </a:lnTo>
                <a:close/>
                <a:moveTo>
                  <a:pt x="1561616" y="2305604"/>
                </a:moveTo>
                <a:lnTo>
                  <a:pt x="1392817" y="2643203"/>
                </a:lnTo>
                <a:lnTo>
                  <a:pt x="1561616" y="2980800"/>
                </a:lnTo>
                <a:lnTo>
                  <a:pt x="2007244" y="2980800"/>
                </a:lnTo>
                <a:lnTo>
                  <a:pt x="2176043" y="2643203"/>
                </a:lnTo>
                <a:lnTo>
                  <a:pt x="2007244" y="2305604"/>
                </a:lnTo>
                <a:close/>
                <a:moveTo>
                  <a:pt x="4347250" y="2165402"/>
                </a:moveTo>
                <a:lnTo>
                  <a:pt x="4178453" y="2503000"/>
                </a:lnTo>
                <a:lnTo>
                  <a:pt x="4347250" y="2840598"/>
                </a:lnTo>
                <a:lnTo>
                  <a:pt x="4792880" y="2840598"/>
                </a:lnTo>
                <a:lnTo>
                  <a:pt x="4961679" y="2503000"/>
                </a:lnTo>
                <a:lnTo>
                  <a:pt x="4792880" y="2165402"/>
                </a:lnTo>
                <a:close/>
                <a:moveTo>
                  <a:pt x="865207" y="1953870"/>
                </a:moveTo>
                <a:lnTo>
                  <a:pt x="696408" y="2291466"/>
                </a:lnTo>
                <a:lnTo>
                  <a:pt x="865207" y="2629062"/>
                </a:lnTo>
                <a:lnTo>
                  <a:pt x="1310836" y="2629062"/>
                </a:lnTo>
                <a:lnTo>
                  <a:pt x="1479635" y="2291466"/>
                </a:lnTo>
                <a:lnTo>
                  <a:pt x="1310836" y="1953870"/>
                </a:lnTo>
                <a:close/>
                <a:moveTo>
                  <a:pt x="2258024" y="1883768"/>
                </a:moveTo>
                <a:lnTo>
                  <a:pt x="2089225" y="2221365"/>
                </a:lnTo>
                <a:lnTo>
                  <a:pt x="2258024" y="2558962"/>
                </a:lnTo>
                <a:lnTo>
                  <a:pt x="2703655" y="2558962"/>
                </a:lnTo>
                <a:lnTo>
                  <a:pt x="2872454" y="2221365"/>
                </a:lnTo>
                <a:lnTo>
                  <a:pt x="2703655" y="1883768"/>
                </a:lnTo>
                <a:close/>
                <a:moveTo>
                  <a:pt x="3650842" y="1813667"/>
                </a:moveTo>
                <a:lnTo>
                  <a:pt x="3482044" y="2151263"/>
                </a:lnTo>
                <a:lnTo>
                  <a:pt x="3650842" y="2488862"/>
                </a:lnTo>
                <a:lnTo>
                  <a:pt x="4096472" y="2488862"/>
                </a:lnTo>
                <a:lnTo>
                  <a:pt x="4265269" y="2151263"/>
                </a:lnTo>
                <a:lnTo>
                  <a:pt x="4096472" y="1813667"/>
                </a:lnTo>
                <a:close/>
                <a:moveTo>
                  <a:pt x="12583603" y="1785386"/>
                </a:moveTo>
                <a:lnTo>
                  <a:pt x="12777488" y="1785386"/>
                </a:lnTo>
                <a:lnTo>
                  <a:pt x="12946287" y="2122984"/>
                </a:lnTo>
                <a:lnTo>
                  <a:pt x="12777488" y="2460582"/>
                </a:lnTo>
                <a:lnTo>
                  <a:pt x="12583603" y="2460582"/>
                </a:lnTo>
                <a:close/>
                <a:moveTo>
                  <a:pt x="168799" y="1602133"/>
                </a:moveTo>
                <a:lnTo>
                  <a:pt x="391603" y="1602133"/>
                </a:lnTo>
                <a:lnTo>
                  <a:pt x="391603" y="2277327"/>
                </a:lnTo>
                <a:lnTo>
                  <a:pt x="168799" y="2277327"/>
                </a:lnTo>
                <a:lnTo>
                  <a:pt x="0" y="1939731"/>
                </a:lnTo>
                <a:close/>
                <a:moveTo>
                  <a:pt x="1561615" y="1532032"/>
                </a:moveTo>
                <a:lnTo>
                  <a:pt x="1392816" y="1869630"/>
                </a:lnTo>
                <a:lnTo>
                  <a:pt x="1561615" y="2207226"/>
                </a:lnTo>
                <a:lnTo>
                  <a:pt x="2007244" y="2207226"/>
                </a:lnTo>
                <a:lnTo>
                  <a:pt x="2176043" y="1869630"/>
                </a:lnTo>
                <a:lnTo>
                  <a:pt x="2007244" y="1532032"/>
                </a:lnTo>
                <a:close/>
                <a:moveTo>
                  <a:pt x="2954434" y="1461930"/>
                </a:moveTo>
                <a:lnTo>
                  <a:pt x="2785635" y="1799528"/>
                </a:lnTo>
                <a:lnTo>
                  <a:pt x="2954434" y="2137126"/>
                </a:lnTo>
                <a:lnTo>
                  <a:pt x="3400063" y="2137126"/>
                </a:lnTo>
                <a:lnTo>
                  <a:pt x="3568862" y="1799528"/>
                </a:lnTo>
                <a:lnTo>
                  <a:pt x="3400063" y="1461930"/>
                </a:lnTo>
                <a:close/>
                <a:moveTo>
                  <a:pt x="10663172" y="1181931"/>
                </a:moveTo>
                <a:lnTo>
                  <a:pt x="10494373" y="1519529"/>
                </a:lnTo>
                <a:lnTo>
                  <a:pt x="10663172" y="1857127"/>
                </a:lnTo>
                <a:lnTo>
                  <a:pt x="11108801" y="1857127"/>
                </a:lnTo>
                <a:lnTo>
                  <a:pt x="11277600" y="1519529"/>
                </a:lnTo>
                <a:lnTo>
                  <a:pt x="11108801" y="1181931"/>
                </a:lnTo>
                <a:close/>
                <a:moveTo>
                  <a:pt x="865207" y="1180295"/>
                </a:moveTo>
                <a:lnTo>
                  <a:pt x="696408" y="1517893"/>
                </a:lnTo>
                <a:lnTo>
                  <a:pt x="865207" y="1855492"/>
                </a:lnTo>
                <a:lnTo>
                  <a:pt x="1310836" y="1855492"/>
                </a:lnTo>
                <a:lnTo>
                  <a:pt x="1479634" y="1517893"/>
                </a:lnTo>
                <a:lnTo>
                  <a:pt x="1310836" y="1180295"/>
                </a:lnTo>
                <a:close/>
                <a:moveTo>
                  <a:pt x="2258024" y="1110193"/>
                </a:moveTo>
                <a:lnTo>
                  <a:pt x="2089225" y="1447792"/>
                </a:lnTo>
                <a:lnTo>
                  <a:pt x="2258024" y="1785390"/>
                </a:lnTo>
                <a:lnTo>
                  <a:pt x="2703655" y="1785390"/>
                </a:lnTo>
                <a:lnTo>
                  <a:pt x="2872454" y="1447792"/>
                </a:lnTo>
                <a:lnTo>
                  <a:pt x="2703655" y="1110193"/>
                </a:lnTo>
                <a:close/>
                <a:moveTo>
                  <a:pt x="3650842" y="1040092"/>
                </a:moveTo>
                <a:lnTo>
                  <a:pt x="3482044" y="1377690"/>
                </a:lnTo>
                <a:lnTo>
                  <a:pt x="3650842" y="1715289"/>
                </a:lnTo>
                <a:lnTo>
                  <a:pt x="4096472" y="1715289"/>
                </a:lnTo>
                <a:lnTo>
                  <a:pt x="4265269" y="1377690"/>
                </a:lnTo>
                <a:lnTo>
                  <a:pt x="4096472" y="1040092"/>
                </a:lnTo>
                <a:close/>
                <a:moveTo>
                  <a:pt x="168799" y="828558"/>
                </a:moveTo>
                <a:lnTo>
                  <a:pt x="391603" y="828558"/>
                </a:lnTo>
                <a:lnTo>
                  <a:pt x="391603" y="1503755"/>
                </a:lnTo>
                <a:lnTo>
                  <a:pt x="168799" y="1503755"/>
                </a:lnTo>
                <a:lnTo>
                  <a:pt x="0" y="1166157"/>
                </a:lnTo>
                <a:close/>
                <a:moveTo>
                  <a:pt x="1561615" y="758457"/>
                </a:moveTo>
                <a:lnTo>
                  <a:pt x="1392816" y="1096055"/>
                </a:lnTo>
                <a:lnTo>
                  <a:pt x="1561615" y="1433654"/>
                </a:lnTo>
                <a:lnTo>
                  <a:pt x="2007244" y="1433654"/>
                </a:lnTo>
                <a:lnTo>
                  <a:pt x="2176043" y="1096055"/>
                </a:lnTo>
                <a:lnTo>
                  <a:pt x="2007244" y="758457"/>
                </a:lnTo>
                <a:close/>
                <a:moveTo>
                  <a:pt x="2954434" y="688356"/>
                </a:moveTo>
                <a:lnTo>
                  <a:pt x="2785635" y="1025954"/>
                </a:lnTo>
                <a:lnTo>
                  <a:pt x="2954434" y="1363552"/>
                </a:lnTo>
                <a:lnTo>
                  <a:pt x="3400063" y="1363552"/>
                </a:lnTo>
                <a:lnTo>
                  <a:pt x="3568862" y="1025954"/>
                </a:lnTo>
                <a:lnTo>
                  <a:pt x="3400063" y="688356"/>
                </a:lnTo>
                <a:close/>
                <a:moveTo>
                  <a:pt x="391603" y="0"/>
                </a:moveTo>
                <a:lnTo>
                  <a:pt x="12583603" y="0"/>
                </a:lnTo>
                <a:lnTo>
                  <a:pt x="12583603" y="1785386"/>
                </a:lnTo>
                <a:lnTo>
                  <a:pt x="12331859" y="1785386"/>
                </a:lnTo>
                <a:lnTo>
                  <a:pt x="12163060" y="2122984"/>
                </a:lnTo>
                <a:lnTo>
                  <a:pt x="12331859" y="2460582"/>
                </a:lnTo>
                <a:lnTo>
                  <a:pt x="12583603" y="2460582"/>
                </a:lnTo>
                <a:lnTo>
                  <a:pt x="12583603" y="6858000"/>
                </a:lnTo>
                <a:lnTo>
                  <a:pt x="10925549" y="6858000"/>
                </a:lnTo>
                <a:lnTo>
                  <a:pt x="10974247" y="6760604"/>
                </a:lnTo>
                <a:lnTo>
                  <a:pt x="10805448" y="6423006"/>
                </a:lnTo>
                <a:lnTo>
                  <a:pt x="10359819" y="6423006"/>
                </a:lnTo>
                <a:lnTo>
                  <a:pt x="10191020" y="6760604"/>
                </a:lnTo>
                <a:lnTo>
                  <a:pt x="10239718" y="6858000"/>
                </a:lnTo>
                <a:lnTo>
                  <a:pt x="8109997" y="6858000"/>
                </a:lnTo>
                <a:lnTo>
                  <a:pt x="8117227" y="6843541"/>
                </a:lnTo>
                <a:lnTo>
                  <a:pt x="7948428" y="6505943"/>
                </a:lnTo>
                <a:lnTo>
                  <a:pt x="7502799" y="6505943"/>
                </a:lnTo>
                <a:lnTo>
                  <a:pt x="7334000" y="6843541"/>
                </a:lnTo>
                <a:lnTo>
                  <a:pt x="7341229" y="6858000"/>
                </a:lnTo>
                <a:lnTo>
                  <a:pt x="5586230" y="6858000"/>
                </a:lnTo>
                <a:lnTo>
                  <a:pt x="5662908" y="6704643"/>
                </a:lnTo>
                <a:lnTo>
                  <a:pt x="5494110" y="6367045"/>
                </a:lnTo>
                <a:lnTo>
                  <a:pt x="5048480" y="6367045"/>
                </a:lnTo>
                <a:lnTo>
                  <a:pt x="4879681" y="6704643"/>
                </a:lnTo>
                <a:lnTo>
                  <a:pt x="4956359" y="6858000"/>
                </a:lnTo>
                <a:lnTo>
                  <a:pt x="4208589" y="6858000"/>
                </a:lnTo>
                <a:lnTo>
                  <a:pt x="4265268" y="6744640"/>
                </a:lnTo>
                <a:lnTo>
                  <a:pt x="4096470" y="6407042"/>
                </a:lnTo>
                <a:lnTo>
                  <a:pt x="3650841" y="6407042"/>
                </a:lnTo>
                <a:lnTo>
                  <a:pt x="3482042" y="6744640"/>
                </a:lnTo>
                <a:lnTo>
                  <a:pt x="3538722" y="6858000"/>
                </a:lnTo>
                <a:lnTo>
                  <a:pt x="2859657" y="6858000"/>
                </a:lnTo>
                <a:lnTo>
                  <a:pt x="2872449" y="6832415"/>
                </a:lnTo>
                <a:lnTo>
                  <a:pt x="2703651" y="6494817"/>
                </a:lnTo>
                <a:lnTo>
                  <a:pt x="2258021" y="6494817"/>
                </a:lnTo>
                <a:lnTo>
                  <a:pt x="2089222" y="6832415"/>
                </a:lnTo>
                <a:lnTo>
                  <a:pt x="2102014" y="6858000"/>
                </a:lnTo>
                <a:lnTo>
                  <a:pt x="1444091" y="6858000"/>
                </a:lnTo>
                <a:lnTo>
                  <a:pt x="1310833" y="6591484"/>
                </a:lnTo>
                <a:lnTo>
                  <a:pt x="865204" y="6591484"/>
                </a:lnTo>
                <a:lnTo>
                  <a:pt x="731946" y="6858000"/>
                </a:lnTo>
                <a:lnTo>
                  <a:pt x="644812" y="6858000"/>
                </a:lnTo>
                <a:lnTo>
                  <a:pt x="783227" y="6581169"/>
                </a:lnTo>
                <a:lnTo>
                  <a:pt x="614428" y="6243571"/>
                </a:lnTo>
                <a:lnTo>
                  <a:pt x="391603" y="6243571"/>
                </a:lnTo>
                <a:lnTo>
                  <a:pt x="391603" y="6145193"/>
                </a:lnTo>
                <a:lnTo>
                  <a:pt x="614428" y="6145193"/>
                </a:lnTo>
                <a:lnTo>
                  <a:pt x="783227" y="5807595"/>
                </a:lnTo>
                <a:lnTo>
                  <a:pt x="614428" y="5469997"/>
                </a:lnTo>
                <a:lnTo>
                  <a:pt x="391603" y="5469997"/>
                </a:lnTo>
                <a:lnTo>
                  <a:pt x="391603" y="5371619"/>
                </a:lnTo>
                <a:lnTo>
                  <a:pt x="614428" y="5371619"/>
                </a:lnTo>
                <a:lnTo>
                  <a:pt x="783227" y="5034021"/>
                </a:lnTo>
                <a:lnTo>
                  <a:pt x="614428" y="4696423"/>
                </a:lnTo>
                <a:lnTo>
                  <a:pt x="391603" y="4696423"/>
                </a:lnTo>
                <a:lnTo>
                  <a:pt x="391603" y="4598045"/>
                </a:lnTo>
                <a:lnTo>
                  <a:pt x="614428" y="4598045"/>
                </a:lnTo>
                <a:lnTo>
                  <a:pt x="783227" y="4260447"/>
                </a:lnTo>
                <a:lnTo>
                  <a:pt x="614428" y="3922852"/>
                </a:lnTo>
                <a:lnTo>
                  <a:pt x="391603" y="3922852"/>
                </a:lnTo>
                <a:lnTo>
                  <a:pt x="391603" y="3824473"/>
                </a:lnTo>
                <a:lnTo>
                  <a:pt x="614428" y="3824473"/>
                </a:lnTo>
                <a:lnTo>
                  <a:pt x="783227" y="3486874"/>
                </a:lnTo>
                <a:lnTo>
                  <a:pt x="614428" y="3149278"/>
                </a:lnTo>
                <a:lnTo>
                  <a:pt x="391603" y="3149278"/>
                </a:lnTo>
                <a:lnTo>
                  <a:pt x="391603" y="3050900"/>
                </a:lnTo>
                <a:lnTo>
                  <a:pt x="614428" y="3050900"/>
                </a:lnTo>
                <a:lnTo>
                  <a:pt x="783226" y="2713303"/>
                </a:lnTo>
                <a:lnTo>
                  <a:pt x="614428" y="2375706"/>
                </a:lnTo>
                <a:lnTo>
                  <a:pt x="391603" y="2375706"/>
                </a:lnTo>
                <a:lnTo>
                  <a:pt x="391603" y="2277327"/>
                </a:lnTo>
                <a:lnTo>
                  <a:pt x="614427" y="2277327"/>
                </a:lnTo>
                <a:lnTo>
                  <a:pt x="783226" y="1939731"/>
                </a:lnTo>
                <a:lnTo>
                  <a:pt x="614427" y="1602133"/>
                </a:lnTo>
                <a:lnTo>
                  <a:pt x="391603" y="1602133"/>
                </a:lnTo>
                <a:lnTo>
                  <a:pt x="391603" y="1503755"/>
                </a:lnTo>
                <a:lnTo>
                  <a:pt x="614427" y="1503755"/>
                </a:lnTo>
                <a:lnTo>
                  <a:pt x="783226" y="1166157"/>
                </a:lnTo>
                <a:lnTo>
                  <a:pt x="614427" y="828558"/>
                </a:lnTo>
                <a:lnTo>
                  <a:pt x="391603" y="8285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9C027-69C5-E14B-F159-24389984E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700EE119-6F63-9C57-EA9C-B38FCD9D68EF}"/>
              </a:ext>
            </a:extLst>
          </p:cNvPr>
          <p:cNvSpPr/>
          <p:nvPr/>
        </p:nvSpPr>
        <p:spPr>
          <a:xfrm>
            <a:off x="304796" y="406716"/>
            <a:ext cx="783227" cy="675196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B4BB71B-94C8-9D06-8014-E90B48823066}"/>
              </a:ext>
            </a:extLst>
          </p:cNvPr>
          <p:cNvSpPr txBox="1"/>
          <p:nvPr/>
        </p:nvSpPr>
        <p:spPr>
          <a:xfrm>
            <a:off x="4525110" y="1244097"/>
            <a:ext cx="5831866" cy="1352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R="95250">
              <a:lnSpc>
                <a:spcPts val="2500"/>
              </a:lnSpc>
              <a:spcAft>
                <a:spcPts val="0"/>
              </a:spcAft>
            </a:pPr>
            <a:r>
              <a:rPr lang="id-ID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Diarahkan sebagai media/sarana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d-ID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pendidikan bagi masyarakat dalam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d-ID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mendukung pemecahan masalah-masalah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d-ID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terkini yang dipecahkan melalui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d-ID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pendekatan pendidikan.</a:t>
            </a:r>
            <a:endParaRPr lang="en-US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76BE5B3-75F7-24A1-26E1-025B41B52590}"/>
              </a:ext>
            </a:extLst>
          </p:cNvPr>
          <p:cNvSpPr txBox="1"/>
          <p:nvPr/>
        </p:nvSpPr>
        <p:spPr>
          <a:xfrm>
            <a:off x="5167084" y="2755477"/>
            <a:ext cx="7215589" cy="231480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marR="95250" indent="-342900">
              <a:lnSpc>
                <a:spcPts val="25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Pendidikan untuk Pembangunan Berkelanjutan (ESD) untuk mencapai Tujuan Pembangunan Berkelanjutan (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SDGs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95250" indent="-342900">
              <a:lnSpc>
                <a:spcPts val="25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Pemecahan masalah terkait isu-isu nasional terkini;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95250" indent="-342900">
              <a:lnSpc>
                <a:spcPts val="25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promosi untuk menjaga dan melestarikan lingkungan dari perubahan iklim (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melalui pendidikan.</a:t>
            </a:r>
            <a:endParaRPr lang="en-US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5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4C83-1A7A-2B8C-0D9B-DA7E5ED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pic>
        <p:nvPicPr>
          <p:cNvPr id="1026" name="Picture 2" descr="Kolaborasi dalam Mencapai Tujuan Pembangunan Berkelanjutan (TPB/SDGs) di  Indonesia - SDGs Indonesia">
            <a:extLst>
              <a:ext uri="{FF2B5EF4-FFF2-40B4-BE49-F238E27FC236}">
                <a16:creationId xmlns:a16="http://schemas.microsoft.com/office/drawing/2014/main" id="{F575C00E-5256-D862-3261-D858D52D4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9" y="2382753"/>
            <a:ext cx="6519678" cy="351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lobal Issues | Robert Bosch Stiftung">
            <a:extLst>
              <a:ext uri="{FF2B5EF4-FFF2-40B4-BE49-F238E27FC236}">
                <a16:creationId xmlns:a16="http://schemas.microsoft.com/office/drawing/2014/main" id="{2AE21F2F-8853-59E7-3DFA-999274DF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120" y="2163995"/>
            <a:ext cx="400050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AC8B238-FB22-2130-A9B2-B333265A3232}"/>
              </a:ext>
            </a:extLst>
          </p:cNvPr>
          <p:cNvSpPr txBox="1">
            <a:spLocks/>
          </p:cNvSpPr>
          <p:nvPr/>
        </p:nvSpPr>
        <p:spPr>
          <a:xfrm>
            <a:off x="391886" y="1279876"/>
            <a:ext cx="11408227" cy="850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Designer" pitchFamily="50" charset="0"/>
                <a:cs typeface="Arial" panose="020B0604020202020204" pitchFamily="34" charset="0"/>
              </a:rPr>
              <a:t>Permasalahan</a:t>
            </a:r>
            <a:r>
              <a:rPr lang="en-US" sz="3600" b="1" dirty="0">
                <a:latin typeface="Designer" pitchFamily="50" charset="0"/>
                <a:cs typeface="Arial" panose="020B0604020202020204" pitchFamily="34" charset="0"/>
              </a:rPr>
              <a:t> yang </a:t>
            </a:r>
            <a:r>
              <a:rPr lang="en-US" sz="3600" b="1" dirty="0" err="1">
                <a:latin typeface="Designer" pitchFamily="50" charset="0"/>
                <a:cs typeface="Arial" panose="020B0604020202020204" pitchFamily="34" charset="0"/>
              </a:rPr>
              <a:t>dapat</a:t>
            </a:r>
            <a:r>
              <a:rPr lang="en-US" sz="3600" b="1" dirty="0">
                <a:latin typeface="Designer" pitchFamily="50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Designer" pitchFamily="50" charset="0"/>
                <a:cs typeface="Arial" panose="020B0604020202020204" pitchFamily="34" charset="0"/>
              </a:rPr>
              <a:t>diangkat</a:t>
            </a:r>
            <a:endParaRPr lang="id-ID" sz="3600" b="1" dirty="0">
              <a:latin typeface="Designer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46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4C83-1A7A-2B8C-0D9B-DA7E5ED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6749AA-0301-5DEB-2A13-DD6F81C45A6A}"/>
              </a:ext>
            </a:extLst>
          </p:cNvPr>
          <p:cNvGrpSpPr/>
          <p:nvPr/>
        </p:nvGrpSpPr>
        <p:grpSpPr>
          <a:xfrm>
            <a:off x="7859949" y="3563114"/>
            <a:ext cx="4234044" cy="830997"/>
            <a:chOff x="7670372" y="3978613"/>
            <a:chExt cx="4234044" cy="8309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5701E1-9DB3-FCB6-8AC2-B4F73A091F82}"/>
                </a:ext>
              </a:extLst>
            </p:cNvPr>
            <p:cNvSpPr txBox="1"/>
            <p:nvPr/>
          </p:nvSpPr>
          <p:spPr>
            <a:xfrm>
              <a:off x="7670372" y="3978613"/>
              <a:ext cx="42340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A2EA"/>
                  </a:solidFill>
                  <a:latin typeface="Franklin Gothic Heavy" panose="020B0903020102020204" pitchFamily="34" charset="0"/>
                </a:rPr>
                <a:t>EDUTAINMENT</a:t>
              </a:r>
              <a:endParaRPr lang="id-ID" sz="3600" b="1" dirty="0">
                <a:solidFill>
                  <a:srgbClr val="00A2EA"/>
                </a:solidFill>
                <a:latin typeface="Franklin Gothic Heavy" panose="020B0903020102020204" pitchFamily="34" charset="0"/>
              </a:endParaRPr>
            </a:p>
          </p:txBody>
        </p:sp>
        <p:pic>
          <p:nvPicPr>
            <p:cNvPr id="7" name="Picture 6" descr="Trends in the Media and Entertainment Industry | E-SPIN Group">
              <a:extLst>
                <a:ext uri="{FF2B5EF4-FFF2-40B4-BE49-F238E27FC236}">
                  <a16:creationId xmlns:a16="http://schemas.microsoft.com/office/drawing/2014/main" id="{907B9081-7CDF-BE71-DC5A-FC5B8E983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0" t="36175" r="5879" b="48340"/>
            <a:stretch>
              <a:fillRect/>
            </a:stretch>
          </p:blipFill>
          <p:spPr bwMode="auto">
            <a:xfrm>
              <a:off x="7762479" y="4177442"/>
              <a:ext cx="4010918" cy="416421"/>
            </a:xfrm>
            <a:custGeom>
              <a:avLst/>
              <a:gdLst/>
              <a:ahLst/>
              <a:cxnLst/>
              <a:rect l="l" t="t" r="r" b="b"/>
              <a:pathLst>
                <a:path w="4010918" h="416421">
                  <a:moveTo>
                    <a:pt x="1606981" y="130020"/>
                  </a:moveTo>
                  <a:lnTo>
                    <a:pt x="1581285" y="232767"/>
                  </a:lnTo>
                  <a:lnTo>
                    <a:pt x="1632686" y="232767"/>
                  </a:lnTo>
                  <a:close/>
                  <a:moveTo>
                    <a:pt x="496491" y="102394"/>
                  </a:moveTo>
                  <a:lnTo>
                    <a:pt x="496491" y="306586"/>
                  </a:lnTo>
                  <a:lnTo>
                    <a:pt x="522047" y="306586"/>
                  </a:lnTo>
                  <a:cubicBezTo>
                    <a:pt x="540223" y="306586"/>
                    <a:pt x="555787" y="297443"/>
                    <a:pt x="568740" y="279157"/>
                  </a:cubicBezTo>
                  <a:cubicBezTo>
                    <a:pt x="581692" y="260872"/>
                    <a:pt x="588169" y="235447"/>
                    <a:pt x="588169" y="202885"/>
                  </a:cubicBezTo>
                  <a:cubicBezTo>
                    <a:pt x="588169" y="175119"/>
                    <a:pt x="582399" y="151429"/>
                    <a:pt x="570861" y="131815"/>
                  </a:cubicBezTo>
                  <a:cubicBezTo>
                    <a:pt x="559322" y="112201"/>
                    <a:pt x="543051" y="102394"/>
                    <a:pt x="522047" y="102394"/>
                  </a:cubicBezTo>
                  <a:close/>
                  <a:moveTo>
                    <a:pt x="3718024" y="0"/>
                  </a:moveTo>
                  <a:lnTo>
                    <a:pt x="4010918" y="0"/>
                  </a:lnTo>
                  <a:lnTo>
                    <a:pt x="4010918" y="107454"/>
                  </a:lnTo>
                  <a:lnTo>
                    <a:pt x="3928467" y="107454"/>
                  </a:lnTo>
                  <a:lnTo>
                    <a:pt x="3928467" y="410170"/>
                  </a:lnTo>
                  <a:lnTo>
                    <a:pt x="3800475" y="410170"/>
                  </a:lnTo>
                  <a:lnTo>
                    <a:pt x="3800475" y="107454"/>
                  </a:lnTo>
                  <a:lnTo>
                    <a:pt x="3718024" y="107454"/>
                  </a:lnTo>
                  <a:close/>
                  <a:moveTo>
                    <a:pt x="3333750" y="0"/>
                  </a:moveTo>
                  <a:lnTo>
                    <a:pt x="3458691" y="0"/>
                  </a:lnTo>
                  <a:lnTo>
                    <a:pt x="3553225" y="148688"/>
                  </a:lnTo>
                  <a:cubicBezTo>
                    <a:pt x="3571937" y="178076"/>
                    <a:pt x="3582259" y="202608"/>
                    <a:pt x="3584190" y="222284"/>
                  </a:cubicBezTo>
                  <a:cubicBezTo>
                    <a:pt x="3577964" y="192627"/>
                    <a:pt x="3574851" y="159801"/>
                    <a:pt x="3574851" y="123806"/>
                  </a:cubicBezTo>
                  <a:lnTo>
                    <a:pt x="3574851" y="0"/>
                  </a:lnTo>
                  <a:lnTo>
                    <a:pt x="3686473" y="0"/>
                  </a:lnTo>
                  <a:lnTo>
                    <a:pt x="3686473" y="410170"/>
                  </a:lnTo>
                  <a:lnTo>
                    <a:pt x="3577423" y="410170"/>
                  </a:lnTo>
                  <a:lnTo>
                    <a:pt x="3466407" y="231488"/>
                  </a:lnTo>
                  <a:cubicBezTo>
                    <a:pt x="3452277" y="208758"/>
                    <a:pt x="3441957" y="182258"/>
                    <a:pt x="3435446" y="151991"/>
                  </a:cubicBezTo>
                  <a:cubicBezTo>
                    <a:pt x="3441864" y="173285"/>
                    <a:pt x="3445073" y="193083"/>
                    <a:pt x="3445073" y="211382"/>
                  </a:cubicBezTo>
                  <a:lnTo>
                    <a:pt x="3445073" y="410170"/>
                  </a:lnTo>
                  <a:lnTo>
                    <a:pt x="3333750" y="410170"/>
                  </a:lnTo>
                  <a:close/>
                  <a:moveTo>
                    <a:pt x="2981325" y="0"/>
                  </a:moveTo>
                  <a:lnTo>
                    <a:pt x="3293269" y="0"/>
                  </a:lnTo>
                  <a:lnTo>
                    <a:pt x="3293269" y="103882"/>
                  </a:lnTo>
                  <a:lnTo>
                    <a:pt x="3113484" y="103882"/>
                  </a:lnTo>
                  <a:lnTo>
                    <a:pt x="3113484" y="149721"/>
                  </a:lnTo>
                  <a:lnTo>
                    <a:pt x="3258741" y="149721"/>
                  </a:lnTo>
                  <a:lnTo>
                    <a:pt x="3258741" y="250031"/>
                  </a:lnTo>
                  <a:lnTo>
                    <a:pt x="3113484" y="250031"/>
                  </a:lnTo>
                  <a:lnTo>
                    <a:pt x="3113484" y="303014"/>
                  </a:lnTo>
                  <a:lnTo>
                    <a:pt x="3293269" y="303014"/>
                  </a:lnTo>
                  <a:lnTo>
                    <a:pt x="3293269" y="410170"/>
                  </a:lnTo>
                  <a:lnTo>
                    <a:pt x="2981325" y="410170"/>
                  </a:lnTo>
                  <a:close/>
                  <a:moveTo>
                    <a:pt x="2466975" y="0"/>
                  </a:moveTo>
                  <a:lnTo>
                    <a:pt x="2637025" y="0"/>
                  </a:lnTo>
                  <a:lnTo>
                    <a:pt x="2690026" y="211531"/>
                  </a:lnTo>
                  <a:lnTo>
                    <a:pt x="2740623" y="0"/>
                  </a:lnTo>
                  <a:lnTo>
                    <a:pt x="2911971" y="0"/>
                  </a:lnTo>
                  <a:lnTo>
                    <a:pt x="2911971" y="410170"/>
                  </a:lnTo>
                  <a:lnTo>
                    <a:pt x="2786360" y="410170"/>
                  </a:lnTo>
                  <a:lnTo>
                    <a:pt x="2786360" y="125406"/>
                  </a:lnTo>
                  <a:lnTo>
                    <a:pt x="2723201" y="410170"/>
                  </a:lnTo>
                  <a:lnTo>
                    <a:pt x="2636146" y="410170"/>
                  </a:lnTo>
                  <a:lnTo>
                    <a:pt x="2570857" y="125406"/>
                  </a:lnTo>
                  <a:lnTo>
                    <a:pt x="2570857" y="410170"/>
                  </a:lnTo>
                  <a:lnTo>
                    <a:pt x="2466975" y="410170"/>
                  </a:lnTo>
                  <a:close/>
                  <a:moveTo>
                    <a:pt x="2047875" y="0"/>
                  </a:moveTo>
                  <a:lnTo>
                    <a:pt x="2172816" y="0"/>
                  </a:lnTo>
                  <a:lnTo>
                    <a:pt x="2267350" y="148688"/>
                  </a:lnTo>
                  <a:cubicBezTo>
                    <a:pt x="2286062" y="178076"/>
                    <a:pt x="2296384" y="202608"/>
                    <a:pt x="2298315" y="222284"/>
                  </a:cubicBezTo>
                  <a:cubicBezTo>
                    <a:pt x="2292089" y="192627"/>
                    <a:pt x="2288977" y="159801"/>
                    <a:pt x="2288977" y="123806"/>
                  </a:cubicBezTo>
                  <a:lnTo>
                    <a:pt x="2288977" y="0"/>
                  </a:lnTo>
                  <a:lnTo>
                    <a:pt x="2400597" y="0"/>
                  </a:lnTo>
                  <a:lnTo>
                    <a:pt x="2400597" y="410170"/>
                  </a:lnTo>
                  <a:lnTo>
                    <a:pt x="2291548" y="410170"/>
                  </a:lnTo>
                  <a:lnTo>
                    <a:pt x="2180532" y="231488"/>
                  </a:lnTo>
                  <a:cubicBezTo>
                    <a:pt x="2166403" y="208758"/>
                    <a:pt x="2156082" y="182258"/>
                    <a:pt x="2149571" y="151991"/>
                  </a:cubicBezTo>
                  <a:cubicBezTo>
                    <a:pt x="2155989" y="173285"/>
                    <a:pt x="2159198" y="193083"/>
                    <a:pt x="2159198" y="211382"/>
                  </a:cubicBezTo>
                  <a:lnTo>
                    <a:pt x="2159198" y="410170"/>
                  </a:lnTo>
                  <a:lnTo>
                    <a:pt x="2047875" y="410170"/>
                  </a:lnTo>
                  <a:close/>
                  <a:moveTo>
                    <a:pt x="1847850" y="0"/>
                  </a:moveTo>
                  <a:lnTo>
                    <a:pt x="1982391" y="0"/>
                  </a:lnTo>
                  <a:lnTo>
                    <a:pt x="1982391" y="410170"/>
                  </a:lnTo>
                  <a:lnTo>
                    <a:pt x="1847850" y="410170"/>
                  </a:lnTo>
                  <a:close/>
                  <a:moveTo>
                    <a:pt x="1549403" y="0"/>
                  </a:moveTo>
                  <a:lnTo>
                    <a:pt x="1687776" y="0"/>
                  </a:lnTo>
                  <a:lnTo>
                    <a:pt x="1813992" y="410170"/>
                  </a:lnTo>
                  <a:lnTo>
                    <a:pt x="1678423" y="410170"/>
                  </a:lnTo>
                  <a:lnTo>
                    <a:pt x="1656150" y="331589"/>
                  </a:lnTo>
                  <a:lnTo>
                    <a:pt x="1558254" y="331589"/>
                  </a:lnTo>
                  <a:lnTo>
                    <a:pt x="1534446" y="410170"/>
                  </a:lnTo>
                  <a:lnTo>
                    <a:pt x="1424508" y="410170"/>
                  </a:lnTo>
                  <a:close/>
                  <a:moveTo>
                    <a:pt x="1155799" y="0"/>
                  </a:moveTo>
                  <a:lnTo>
                    <a:pt x="1448693" y="0"/>
                  </a:lnTo>
                  <a:lnTo>
                    <a:pt x="1448693" y="107454"/>
                  </a:lnTo>
                  <a:lnTo>
                    <a:pt x="1366242" y="107454"/>
                  </a:lnTo>
                  <a:lnTo>
                    <a:pt x="1366242" y="410170"/>
                  </a:lnTo>
                  <a:lnTo>
                    <a:pt x="1238250" y="410170"/>
                  </a:lnTo>
                  <a:lnTo>
                    <a:pt x="1238250" y="107454"/>
                  </a:lnTo>
                  <a:lnTo>
                    <a:pt x="1155799" y="107454"/>
                  </a:lnTo>
                  <a:close/>
                  <a:moveTo>
                    <a:pt x="776883" y="0"/>
                  </a:moveTo>
                  <a:lnTo>
                    <a:pt x="913507" y="0"/>
                  </a:lnTo>
                  <a:lnTo>
                    <a:pt x="913507" y="261849"/>
                  </a:lnTo>
                  <a:cubicBezTo>
                    <a:pt x="913507" y="279454"/>
                    <a:pt x="916948" y="292006"/>
                    <a:pt x="923829" y="299505"/>
                  </a:cubicBezTo>
                  <a:cubicBezTo>
                    <a:pt x="930711" y="307004"/>
                    <a:pt x="942026" y="310753"/>
                    <a:pt x="957774" y="310753"/>
                  </a:cubicBezTo>
                  <a:cubicBezTo>
                    <a:pt x="971268" y="310753"/>
                    <a:pt x="982124" y="307986"/>
                    <a:pt x="990344" y="302451"/>
                  </a:cubicBezTo>
                  <a:cubicBezTo>
                    <a:pt x="998564" y="296917"/>
                    <a:pt x="1003489" y="290609"/>
                    <a:pt x="1005120" y="283529"/>
                  </a:cubicBezTo>
                  <a:cubicBezTo>
                    <a:pt x="1006751" y="276449"/>
                    <a:pt x="1007566" y="261637"/>
                    <a:pt x="1007566" y="239092"/>
                  </a:cubicBezTo>
                  <a:lnTo>
                    <a:pt x="1007566" y="0"/>
                  </a:lnTo>
                  <a:lnTo>
                    <a:pt x="1116211" y="0"/>
                  </a:lnTo>
                  <a:lnTo>
                    <a:pt x="1116211" y="269793"/>
                  </a:lnTo>
                  <a:cubicBezTo>
                    <a:pt x="1116211" y="321727"/>
                    <a:pt x="1100685" y="359149"/>
                    <a:pt x="1069632" y="382058"/>
                  </a:cubicBezTo>
                  <a:cubicBezTo>
                    <a:pt x="1038580" y="404967"/>
                    <a:pt x="998523" y="416421"/>
                    <a:pt x="949463" y="416421"/>
                  </a:cubicBezTo>
                  <a:cubicBezTo>
                    <a:pt x="897965" y="416421"/>
                    <a:pt x="856327" y="405454"/>
                    <a:pt x="824549" y="383521"/>
                  </a:cubicBezTo>
                  <a:cubicBezTo>
                    <a:pt x="792772" y="361587"/>
                    <a:pt x="776883" y="325819"/>
                    <a:pt x="776883" y="276216"/>
                  </a:cubicBezTo>
                  <a:close/>
                  <a:moveTo>
                    <a:pt x="361950" y="0"/>
                  </a:moveTo>
                  <a:lnTo>
                    <a:pt x="521959" y="0"/>
                  </a:lnTo>
                  <a:cubicBezTo>
                    <a:pt x="590866" y="0"/>
                    <a:pt x="642494" y="20488"/>
                    <a:pt x="676842" y="61464"/>
                  </a:cubicBezTo>
                  <a:cubicBezTo>
                    <a:pt x="711191" y="102439"/>
                    <a:pt x="728365" y="149681"/>
                    <a:pt x="728365" y="203187"/>
                  </a:cubicBezTo>
                  <a:cubicBezTo>
                    <a:pt x="728365" y="264278"/>
                    <a:pt x="709943" y="314048"/>
                    <a:pt x="673098" y="352497"/>
                  </a:cubicBezTo>
                  <a:cubicBezTo>
                    <a:pt x="636254" y="390946"/>
                    <a:pt x="588403" y="410170"/>
                    <a:pt x="529544" y="410170"/>
                  </a:cubicBezTo>
                  <a:lnTo>
                    <a:pt x="361950" y="410170"/>
                  </a:lnTo>
                  <a:close/>
                  <a:moveTo>
                    <a:pt x="0" y="0"/>
                  </a:moveTo>
                  <a:lnTo>
                    <a:pt x="311944" y="0"/>
                  </a:lnTo>
                  <a:lnTo>
                    <a:pt x="311944" y="103882"/>
                  </a:lnTo>
                  <a:lnTo>
                    <a:pt x="132159" y="103882"/>
                  </a:lnTo>
                  <a:lnTo>
                    <a:pt x="132159" y="149721"/>
                  </a:lnTo>
                  <a:lnTo>
                    <a:pt x="277416" y="149721"/>
                  </a:lnTo>
                  <a:lnTo>
                    <a:pt x="277416" y="250031"/>
                  </a:lnTo>
                  <a:lnTo>
                    <a:pt x="132159" y="250031"/>
                  </a:lnTo>
                  <a:lnTo>
                    <a:pt x="132159" y="303014"/>
                  </a:lnTo>
                  <a:lnTo>
                    <a:pt x="311944" y="303014"/>
                  </a:lnTo>
                  <a:lnTo>
                    <a:pt x="311944" y="410170"/>
                  </a:lnTo>
                  <a:lnTo>
                    <a:pt x="0" y="41017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947F924-216A-D5DF-1F81-4ADEB89BCE91}"/>
              </a:ext>
            </a:extLst>
          </p:cNvPr>
          <p:cNvSpPr txBox="1">
            <a:spLocks/>
          </p:cNvSpPr>
          <p:nvPr/>
        </p:nvSpPr>
        <p:spPr>
          <a:xfrm>
            <a:off x="391886" y="1279876"/>
            <a:ext cx="11408227" cy="850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>
                <a:latin typeface="Designer" pitchFamily="50" charset="0"/>
                <a:cs typeface="Arial" panose="020B0604020202020204" pitchFamily="34" charset="0"/>
              </a:rPr>
              <a:t>JENIS KREASI VIDEO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874809D-81F6-7EA4-6F18-F59D5EDB67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6955891"/>
              </p:ext>
            </p:extLst>
          </p:nvPr>
        </p:nvGraphicFramePr>
        <p:xfrm>
          <a:off x="515404" y="1926076"/>
          <a:ext cx="6041039" cy="4390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07F2100B-9D7B-26FE-54FC-D30A0B66A914}"/>
              </a:ext>
            </a:extLst>
          </p:cNvPr>
          <p:cNvSpPr/>
          <p:nvPr/>
        </p:nvSpPr>
        <p:spPr>
          <a:xfrm>
            <a:off x="6780179" y="2655651"/>
            <a:ext cx="856034" cy="2645924"/>
          </a:xfrm>
          <a:prstGeom prst="stripedRightArrow">
            <a:avLst>
              <a:gd name="adj1" fmla="val 42647"/>
              <a:gd name="adj2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1760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4C83-1A7A-2B8C-0D9B-DA7E5ED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B27210C-6DB9-5DD6-F21F-C41D622047A8}"/>
              </a:ext>
            </a:extLst>
          </p:cNvPr>
          <p:cNvGrpSpPr/>
          <p:nvPr/>
        </p:nvGrpSpPr>
        <p:grpSpPr>
          <a:xfrm>
            <a:off x="494319" y="1786400"/>
            <a:ext cx="8183531" cy="4467228"/>
            <a:chOff x="1882257" y="1195383"/>
            <a:chExt cx="8183531" cy="4467228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DE51760-551D-DEDE-AA85-F8D5986889F8}"/>
                </a:ext>
              </a:extLst>
            </p:cNvPr>
            <p:cNvSpPr/>
            <p:nvPr/>
          </p:nvSpPr>
          <p:spPr>
            <a:xfrm>
              <a:off x="1886109" y="1195383"/>
              <a:ext cx="7801451" cy="4467228"/>
            </a:xfrm>
            <a:custGeom>
              <a:avLst/>
              <a:gdLst>
                <a:gd name="connsiteX0" fmla="*/ 5968323 w 7801451"/>
                <a:gd name="connsiteY0" fmla="*/ 1899650 h 4467228"/>
                <a:gd name="connsiteX1" fmla="*/ 7801451 w 7801451"/>
                <a:gd name="connsiteY1" fmla="*/ 1899650 h 4467228"/>
                <a:gd name="connsiteX2" fmla="*/ 7801451 w 7801451"/>
                <a:gd name="connsiteY2" fmla="*/ 4161701 h 4467228"/>
                <a:gd name="connsiteX3" fmla="*/ 7495924 w 7801451"/>
                <a:gd name="connsiteY3" fmla="*/ 4467228 h 4467228"/>
                <a:gd name="connsiteX4" fmla="*/ 6273850 w 7801451"/>
                <a:gd name="connsiteY4" fmla="*/ 4467228 h 4467228"/>
                <a:gd name="connsiteX5" fmla="*/ 5968323 w 7801451"/>
                <a:gd name="connsiteY5" fmla="*/ 4161701 h 4467228"/>
                <a:gd name="connsiteX6" fmla="*/ 3990312 w 7801451"/>
                <a:gd name="connsiteY6" fmla="*/ 1899650 h 4467228"/>
                <a:gd name="connsiteX7" fmla="*/ 5823440 w 7801451"/>
                <a:gd name="connsiteY7" fmla="*/ 1899650 h 4467228"/>
                <a:gd name="connsiteX8" fmla="*/ 5823440 w 7801451"/>
                <a:gd name="connsiteY8" fmla="*/ 4161700 h 4467228"/>
                <a:gd name="connsiteX9" fmla="*/ 5517913 w 7801451"/>
                <a:gd name="connsiteY9" fmla="*/ 4467227 h 4467228"/>
                <a:gd name="connsiteX10" fmla="*/ 4295839 w 7801451"/>
                <a:gd name="connsiteY10" fmla="*/ 4467227 h 4467228"/>
                <a:gd name="connsiteX11" fmla="*/ 3990312 w 7801451"/>
                <a:gd name="connsiteY11" fmla="*/ 4161700 h 4467228"/>
                <a:gd name="connsiteX12" fmla="*/ 1993251 w 7801451"/>
                <a:gd name="connsiteY12" fmla="*/ 1899650 h 4467228"/>
                <a:gd name="connsiteX13" fmla="*/ 3826379 w 7801451"/>
                <a:gd name="connsiteY13" fmla="*/ 1899650 h 4467228"/>
                <a:gd name="connsiteX14" fmla="*/ 3826379 w 7801451"/>
                <a:gd name="connsiteY14" fmla="*/ 4161699 h 4467228"/>
                <a:gd name="connsiteX15" fmla="*/ 3520852 w 7801451"/>
                <a:gd name="connsiteY15" fmla="*/ 4467226 h 4467228"/>
                <a:gd name="connsiteX16" fmla="*/ 2298778 w 7801451"/>
                <a:gd name="connsiteY16" fmla="*/ 4467226 h 4467228"/>
                <a:gd name="connsiteX17" fmla="*/ 1993251 w 7801451"/>
                <a:gd name="connsiteY17" fmla="*/ 4161699 h 4467228"/>
                <a:gd name="connsiteX18" fmla="*/ 0 w 7801451"/>
                <a:gd name="connsiteY18" fmla="*/ 1899650 h 4467228"/>
                <a:gd name="connsiteX19" fmla="*/ 1833128 w 7801451"/>
                <a:gd name="connsiteY19" fmla="*/ 1899650 h 4467228"/>
                <a:gd name="connsiteX20" fmla="*/ 1833128 w 7801451"/>
                <a:gd name="connsiteY20" fmla="*/ 4161698 h 4467228"/>
                <a:gd name="connsiteX21" fmla="*/ 1527601 w 7801451"/>
                <a:gd name="connsiteY21" fmla="*/ 4467225 h 4467228"/>
                <a:gd name="connsiteX22" fmla="*/ 305527 w 7801451"/>
                <a:gd name="connsiteY22" fmla="*/ 4467225 h 4467228"/>
                <a:gd name="connsiteX23" fmla="*/ 0 w 7801451"/>
                <a:gd name="connsiteY23" fmla="*/ 4161698 h 4467228"/>
                <a:gd name="connsiteX24" fmla="*/ 6273850 w 7801451"/>
                <a:gd name="connsiteY24" fmla="*/ 3 h 4467228"/>
                <a:gd name="connsiteX25" fmla="*/ 7495924 w 7801451"/>
                <a:gd name="connsiteY25" fmla="*/ 3 h 4467228"/>
                <a:gd name="connsiteX26" fmla="*/ 7801451 w 7801451"/>
                <a:gd name="connsiteY26" fmla="*/ 305530 h 4467228"/>
                <a:gd name="connsiteX27" fmla="*/ 7801451 w 7801451"/>
                <a:gd name="connsiteY27" fmla="*/ 766176 h 4467228"/>
                <a:gd name="connsiteX28" fmla="*/ 5968323 w 7801451"/>
                <a:gd name="connsiteY28" fmla="*/ 766176 h 4467228"/>
                <a:gd name="connsiteX29" fmla="*/ 5968323 w 7801451"/>
                <a:gd name="connsiteY29" fmla="*/ 305530 h 4467228"/>
                <a:gd name="connsiteX30" fmla="*/ 6273850 w 7801451"/>
                <a:gd name="connsiteY30" fmla="*/ 3 h 4467228"/>
                <a:gd name="connsiteX31" fmla="*/ 4295839 w 7801451"/>
                <a:gd name="connsiteY31" fmla="*/ 2 h 4467228"/>
                <a:gd name="connsiteX32" fmla="*/ 5517913 w 7801451"/>
                <a:gd name="connsiteY32" fmla="*/ 2 h 4467228"/>
                <a:gd name="connsiteX33" fmla="*/ 5823440 w 7801451"/>
                <a:gd name="connsiteY33" fmla="*/ 305529 h 4467228"/>
                <a:gd name="connsiteX34" fmla="*/ 5823440 w 7801451"/>
                <a:gd name="connsiteY34" fmla="*/ 766176 h 4467228"/>
                <a:gd name="connsiteX35" fmla="*/ 3990312 w 7801451"/>
                <a:gd name="connsiteY35" fmla="*/ 766176 h 4467228"/>
                <a:gd name="connsiteX36" fmla="*/ 3990312 w 7801451"/>
                <a:gd name="connsiteY36" fmla="*/ 305529 h 4467228"/>
                <a:gd name="connsiteX37" fmla="*/ 4295839 w 7801451"/>
                <a:gd name="connsiteY37" fmla="*/ 2 h 4467228"/>
                <a:gd name="connsiteX38" fmla="*/ 2298778 w 7801451"/>
                <a:gd name="connsiteY38" fmla="*/ 1 h 4467228"/>
                <a:gd name="connsiteX39" fmla="*/ 3520852 w 7801451"/>
                <a:gd name="connsiteY39" fmla="*/ 1 h 4467228"/>
                <a:gd name="connsiteX40" fmla="*/ 3826379 w 7801451"/>
                <a:gd name="connsiteY40" fmla="*/ 305528 h 4467228"/>
                <a:gd name="connsiteX41" fmla="*/ 3826379 w 7801451"/>
                <a:gd name="connsiteY41" fmla="*/ 766176 h 4467228"/>
                <a:gd name="connsiteX42" fmla="*/ 1993251 w 7801451"/>
                <a:gd name="connsiteY42" fmla="*/ 766176 h 4467228"/>
                <a:gd name="connsiteX43" fmla="*/ 1993251 w 7801451"/>
                <a:gd name="connsiteY43" fmla="*/ 305528 h 4467228"/>
                <a:gd name="connsiteX44" fmla="*/ 2298778 w 7801451"/>
                <a:gd name="connsiteY44" fmla="*/ 1 h 4467228"/>
                <a:gd name="connsiteX45" fmla="*/ 305527 w 7801451"/>
                <a:gd name="connsiteY45" fmla="*/ 0 h 4467228"/>
                <a:gd name="connsiteX46" fmla="*/ 1527601 w 7801451"/>
                <a:gd name="connsiteY46" fmla="*/ 0 h 4467228"/>
                <a:gd name="connsiteX47" fmla="*/ 1833128 w 7801451"/>
                <a:gd name="connsiteY47" fmla="*/ 305527 h 4467228"/>
                <a:gd name="connsiteX48" fmla="*/ 1833128 w 7801451"/>
                <a:gd name="connsiteY48" fmla="*/ 766176 h 4467228"/>
                <a:gd name="connsiteX49" fmla="*/ 0 w 7801451"/>
                <a:gd name="connsiteY49" fmla="*/ 766176 h 4467228"/>
                <a:gd name="connsiteX50" fmla="*/ 0 w 7801451"/>
                <a:gd name="connsiteY50" fmla="*/ 305527 h 4467228"/>
                <a:gd name="connsiteX51" fmla="*/ 305527 w 7801451"/>
                <a:gd name="connsiteY51" fmla="*/ 0 h 446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801451" h="4467228">
                  <a:moveTo>
                    <a:pt x="5968323" y="1899650"/>
                  </a:moveTo>
                  <a:lnTo>
                    <a:pt x="7801451" y="1899650"/>
                  </a:lnTo>
                  <a:lnTo>
                    <a:pt x="7801451" y="4161701"/>
                  </a:lnTo>
                  <a:cubicBezTo>
                    <a:pt x="7801451" y="4330439"/>
                    <a:pt x="7664662" y="4467228"/>
                    <a:pt x="7495924" y="4467228"/>
                  </a:cubicBezTo>
                  <a:lnTo>
                    <a:pt x="6273850" y="4467228"/>
                  </a:lnTo>
                  <a:cubicBezTo>
                    <a:pt x="6105112" y="4467228"/>
                    <a:pt x="5968323" y="4330439"/>
                    <a:pt x="5968323" y="4161701"/>
                  </a:cubicBezTo>
                  <a:close/>
                  <a:moveTo>
                    <a:pt x="3990312" y="1899650"/>
                  </a:moveTo>
                  <a:lnTo>
                    <a:pt x="5823440" y="1899650"/>
                  </a:lnTo>
                  <a:lnTo>
                    <a:pt x="5823440" y="4161700"/>
                  </a:lnTo>
                  <a:cubicBezTo>
                    <a:pt x="5823440" y="4330438"/>
                    <a:pt x="5686651" y="4467227"/>
                    <a:pt x="5517913" y="4467227"/>
                  </a:cubicBezTo>
                  <a:lnTo>
                    <a:pt x="4295839" y="4467227"/>
                  </a:lnTo>
                  <a:cubicBezTo>
                    <a:pt x="4127101" y="4467227"/>
                    <a:pt x="3990312" y="4330438"/>
                    <a:pt x="3990312" y="4161700"/>
                  </a:cubicBezTo>
                  <a:close/>
                  <a:moveTo>
                    <a:pt x="1993251" y="1899650"/>
                  </a:moveTo>
                  <a:lnTo>
                    <a:pt x="3826379" y="1899650"/>
                  </a:lnTo>
                  <a:lnTo>
                    <a:pt x="3826379" y="4161699"/>
                  </a:lnTo>
                  <a:cubicBezTo>
                    <a:pt x="3826379" y="4330437"/>
                    <a:pt x="3689590" y="4467226"/>
                    <a:pt x="3520852" y="4467226"/>
                  </a:cubicBezTo>
                  <a:lnTo>
                    <a:pt x="2298778" y="4467226"/>
                  </a:lnTo>
                  <a:cubicBezTo>
                    <a:pt x="2130040" y="4467226"/>
                    <a:pt x="1993251" y="4330437"/>
                    <a:pt x="1993251" y="4161699"/>
                  </a:cubicBezTo>
                  <a:close/>
                  <a:moveTo>
                    <a:pt x="0" y="1899650"/>
                  </a:moveTo>
                  <a:lnTo>
                    <a:pt x="1833128" y="1899650"/>
                  </a:lnTo>
                  <a:lnTo>
                    <a:pt x="1833128" y="4161698"/>
                  </a:lnTo>
                  <a:cubicBezTo>
                    <a:pt x="1833128" y="4330436"/>
                    <a:pt x="1696339" y="4467225"/>
                    <a:pt x="1527601" y="4467225"/>
                  </a:cubicBezTo>
                  <a:lnTo>
                    <a:pt x="305527" y="4467225"/>
                  </a:lnTo>
                  <a:cubicBezTo>
                    <a:pt x="136789" y="4467225"/>
                    <a:pt x="0" y="4330436"/>
                    <a:pt x="0" y="4161698"/>
                  </a:cubicBezTo>
                  <a:close/>
                  <a:moveTo>
                    <a:pt x="6273850" y="3"/>
                  </a:moveTo>
                  <a:lnTo>
                    <a:pt x="7495924" y="3"/>
                  </a:lnTo>
                  <a:cubicBezTo>
                    <a:pt x="7664662" y="3"/>
                    <a:pt x="7801451" y="136792"/>
                    <a:pt x="7801451" y="305530"/>
                  </a:cubicBezTo>
                  <a:lnTo>
                    <a:pt x="7801451" y="766176"/>
                  </a:lnTo>
                  <a:lnTo>
                    <a:pt x="5968323" y="766176"/>
                  </a:lnTo>
                  <a:lnTo>
                    <a:pt x="5968323" y="305530"/>
                  </a:lnTo>
                  <a:cubicBezTo>
                    <a:pt x="5968323" y="136792"/>
                    <a:pt x="6105112" y="3"/>
                    <a:pt x="6273850" y="3"/>
                  </a:cubicBezTo>
                  <a:close/>
                  <a:moveTo>
                    <a:pt x="4295839" y="2"/>
                  </a:moveTo>
                  <a:lnTo>
                    <a:pt x="5517913" y="2"/>
                  </a:lnTo>
                  <a:cubicBezTo>
                    <a:pt x="5686651" y="2"/>
                    <a:pt x="5823440" y="136791"/>
                    <a:pt x="5823440" y="305529"/>
                  </a:cubicBezTo>
                  <a:lnTo>
                    <a:pt x="5823440" y="766176"/>
                  </a:lnTo>
                  <a:lnTo>
                    <a:pt x="3990312" y="766176"/>
                  </a:lnTo>
                  <a:lnTo>
                    <a:pt x="3990312" y="305529"/>
                  </a:lnTo>
                  <a:cubicBezTo>
                    <a:pt x="3990312" y="136791"/>
                    <a:pt x="4127101" y="2"/>
                    <a:pt x="4295839" y="2"/>
                  </a:cubicBezTo>
                  <a:close/>
                  <a:moveTo>
                    <a:pt x="2298778" y="1"/>
                  </a:moveTo>
                  <a:lnTo>
                    <a:pt x="3520852" y="1"/>
                  </a:lnTo>
                  <a:cubicBezTo>
                    <a:pt x="3689590" y="1"/>
                    <a:pt x="3826379" y="136790"/>
                    <a:pt x="3826379" y="305528"/>
                  </a:cubicBezTo>
                  <a:lnTo>
                    <a:pt x="3826379" y="766176"/>
                  </a:lnTo>
                  <a:lnTo>
                    <a:pt x="1993251" y="766176"/>
                  </a:lnTo>
                  <a:lnTo>
                    <a:pt x="1993251" y="305528"/>
                  </a:lnTo>
                  <a:cubicBezTo>
                    <a:pt x="1993251" y="136790"/>
                    <a:pt x="2130040" y="1"/>
                    <a:pt x="2298778" y="1"/>
                  </a:cubicBezTo>
                  <a:close/>
                  <a:moveTo>
                    <a:pt x="305527" y="0"/>
                  </a:moveTo>
                  <a:lnTo>
                    <a:pt x="1527601" y="0"/>
                  </a:lnTo>
                  <a:cubicBezTo>
                    <a:pt x="1696339" y="0"/>
                    <a:pt x="1833128" y="136789"/>
                    <a:pt x="1833128" y="305527"/>
                  </a:cubicBezTo>
                  <a:lnTo>
                    <a:pt x="1833128" y="766176"/>
                  </a:lnTo>
                  <a:lnTo>
                    <a:pt x="0" y="766176"/>
                  </a:lnTo>
                  <a:lnTo>
                    <a:pt x="0" y="305527"/>
                  </a:lnTo>
                  <a:cubicBezTo>
                    <a:pt x="0" y="136789"/>
                    <a:pt x="136789" y="0"/>
                    <a:pt x="30552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F5A8DF2-6B50-2D4D-FFDF-A4065F6B0E32}"/>
                </a:ext>
              </a:extLst>
            </p:cNvPr>
            <p:cNvGrpSpPr/>
            <p:nvPr/>
          </p:nvGrpSpPr>
          <p:grpSpPr>
            <a:xfrm>
              <a:off x="1882257" y="1961559"/>
              <a:ext cx="8183531" cy="1133474"/>
              <a:chOff x="2025132" y="2647951"/>
              <a:chExt cx="8183531" cy="1133474"/>
            </a:xfrm>
          </p:grpSpPr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AB8BF0DF-5434-96D8-E272-B3406B425B79}"/>
                  </a:ext>
                </a:extLst>
              </p:cNvPr>
              <p:cNvSpPr/>
              <p:nvPr/>
            </p:nvSpPr>
            <p:spPr>
              <a:xfrm>
                <a:off x="7997307" y="2647951"/>
                <a:ext cx="2211356" cy="1133474"/>
              </a:xfrm>
              <a:prstGeom prst="chevron">
                <a:avLst>
                  <a:gd name="adj" fmla="val 33193"/>
                </a:avLst>
              </a:prstGeom>
              <a:gradFill flip="none" rotWithShape="1">
                <a:gsLst>
                  <a:gs pos="0">
                    <a:srgbClr val="C8341E">
                      <a:alpha val="64000"/>
                    </a:srgbClr>
                  </a:gs>
                  <a:gs pos="74000">
                    <a:srgbClr val="C8341E"/>
                  </a:gs>
                  <a:gs pos="83000">
                    <a:srgbClr val="C8341E"/>
                  </a:gs>
                  <a:gs pos="100000">
                    <a:srgbClr val="C8341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A31B4D16-242D-2023-496B-06ED7128B99F}"/>
                  </a:ext>
                </a:extLst>
              </p:cNvPr>
              <p:cNvSpPr/>
              <p:nvPr/>
            </p:nvSpPr>
            <p:spPr>
              <a:xfrm>
                <a:off x="6006582" y="2647951"/>
                <a:ext cx="2211356" cy="1133474"/>
              </a:xfrm>
              <a:prstGeom prst="chevron">
                <a:avLst>
                  <a:gd name="adj" fmla="val 33193"/>
                </a:avLst>
              </a:prstGeom>
              <a:gradFill flip="none" rotWithShape="1">
                <a:gsLst>
                  <a:gs pos="0">
                    <a:srgbClr val="54C5F2">
                      <a:alpha val="68000"/>
                    </a:srgbClr>
                  </a:gs>
                  <a:gs pos="74000">
                    <a:srgbClr val="54C5F2"/>
                  </a:gs>
                  <a:gs pos="83000">
                    <a:srgbClr val="54C5F2"/>
                  </a:gs>
                  <a:gs pos="100000">
                    <a:srgbClr val="54C5F2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FC5EDA6F-A41F-F8A9-C4DC-C590184A6195}"/>
                  </a:ext>
                </a:extLst>
              </p:cNvPr>
              <p:cNvSpPr/>
              <p:nvPr/>
            </p:nvSpPr>
            <p:spPr>
              <a:xfrm>
                <a:off x="4015857" y="2647951"/>
                <a:ext cx="2211356" cy="1133474"/>
              </a:xfrm>
              <a:prstGeom prst="chevron">
                <a:avLst>
                  <a:gd name="adj" fmla="val 33193"/>
                </a:avLst>
              </a:prstGeom>
              <a:gradFill flip="none" rotWithShape="1">
                <a:gsLst>
                  <a:gs pos="0">
                    <a:srgbClr val="FFFF00">
                      <a:alpha val="67000"/>
                    </a:srgbClr>
                  </a:gs>
                  <a:gs pos="74000">
                    <a:srgbClr val="FFFF00"/>
                  </a:gs>
                  <a:gs pos="83000">
                    <a:srgbClr val="FFFF00"/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4A12AA24-F63B-F22A-C4E6-7F9405A44258}"/>
                  </a:ext>
                </a:extLst>
              </p:cNvPr>
              <p:cNvSpPr/>
              <p:nvPr/>
            </p:nvSpPr>
            <p:spPr>
              <a:xfrm>
                <a:off x="2025132" y="2647951"/>
                <a:ext cx="2211356" cy="1133474"/>
              </a:xfrm>
              <a:prstGeom prst="chevron">
                <a:avLst>
                  <a:gd name="adj" fmla="val 33193"/>
                </a:avLst>
              </a:prstGeom>
              <a:gradFill flip="none" rotWithShape="1">
                <a:gsLst>
                  <a:gs pos="0">
                    <a:schemeClr val="accent6">
                      <a:alpha val="70000"/>
                    </a:schemeClr>
                  </a:gs>
                  <a:gs pos="74000">
                    <a:schemeClr val="accent6"/>
                  </a:gs>
                  <a:gs pos="83000">
                    <a:schemeClr val="accent6"/>
                  </a:gs>
                  <a:gs pos="100000">
                    <a:schemeClr val="accent6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558BE4-D0FA-A834-CE5E-6C40F4E20463}"/>
                </a:ext>
              </a:extLst>
            </p:cNvPr>
            <p:cNvSpPr txBox="1"/>
            <p:nvPr/>
          </p:nvSpPr>
          <p:spPr>
            <a:xfrm>
              <a:off x="2573879" y="2036074"/>
              <a:ext cx="8281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Designer" pitchFamily="50" charset="0"/>
                  <a:ea typeface="Adobe Myungjo Std M" panose="02020600000000000000" pitchFamily="18" charset="-128"/>
                </a:rPr>
                <a:t>01</a:t>
              </a:r>
              <a:endParaRPr lang="id-ID" b="1" dirty="0">
                <a:latin typeface="Designer" pitchFamily="50" charset="0"/>
                <a:ea typeface="Adobe Myungjo Std M" panose="02020600000000000000" pitchFamily="18" charset="-12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089A8D-9303-F65E-419D-1204D8045D78}"/>
                </a:ext>
              </a:extLst>
            </p:cNvPr>
            <p:cNvSpPr txBox="1"/>
            <p:nvPr/>
          </p:nvSpPr>
          <p:spPr>
            <a:xfrm>
              <a:off x="4459126" y="2036074"/>
              <a:ext cx="10390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Designer" pitchFamily="50" charset="0"/>
                  <a:ea typeface="Adobe Myungjo Std M" panose="02020600000000000000" pitchFamily="18" charset="-128"/>
                </a:rPr>
                <a:t>02</a:t>
              </a:r>
              <a:endParaRPr lang="id-ID" b="1" dirty="0">
                <a:latin typeface="Designer" pitchFamily="50" charset="0"/>
                <a:ea typeface="Adobe Myungjo Std M" panose="02020600000000000000" pitchFamily="18" charset="-12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DE7618-8274-DCF1-BEBA-BAEE76C1049D}"/>
                </a:ext>
              </a:extLst>
            </p:cNvPr>
            <p:cNvSpPr txBox="1"/>
            <p:nvPr/>
          </p:nvSpPr>
          <p:spPr>
            <a:xfrm>
              <a:off x="6344373" y="2036074"/>
              <a:ext cx="10189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Designer" pitchFamily="50" charset="0"/>
                  <a:ea typeface="Adobe Myungjo Std M" panose="02020600000000000000" pitchFamily="18" charset="-128"/>
                </a:rPr>
                <a:t>03</a:t>
              </a:r>
              <a:endParaRPr lang="id-ID" b="1" dirty="0">
                <a:latin typeface="Designer" pitchFamily="50" charset="0"/>
                <a:ea typeface="Adobe Myungjo Std M" panose="02020600000000000000" pitchFamily="18" charset="-12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606EBB-06E5-6935-55EE-9E260408BE46}"/>
                </a:ext>
              </a:extLst>
            </p:cNvPr>
            <p:cNvSpPr txBox="1"/>
            <p:nvPr/>
          </p:nvSpPr>
          <p:spPr>
            <a:xfrm>
              <a:off x="8440577" y="1961559"/>
              <a:ext cx="10406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Designer" pitchFamily="50" charset="0"/>
                  <a:ea typeface="Adobe Myungjo Std M" panose="02020600000000000000" pitchFamily="18" charset="-128"/>
                </a:rPr>
                <a:t>04</a:t>
              </a:r>
              <a:endParaRPr lang="id-ID" b="1" dirty="0">
                <a:latin typeface="Designer" pitchFamily="50" charset="0"/>
                <a:ea typeface="Adobe Myungjo Std M" panose="02020600000000000000" pitchFamily="18" charset="-128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74813D-9072-E988-F8E3-9D4BAE0311A7}"/>
                </a:ext>
              </a:extLst>
            </p:cNvPr>
            <p:cNvSpPr txBox="1"/>
            <p:nvPr/>
          </p:nvSpPr>
          <p:spPr>
            <a:xfrm>
              <a:off x="2028446" y="2743960"/>
              <a:ext cx="16617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id-ID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enyusun</a:t>
              </a:r>
              <a:r>
                <a:rPr lang="id-ID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id-ID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roposal</a:t>
              </a:r>
              <a:endParaRPr lang="id-ID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6A4A5B-AC46-0548-D26B-4B8F7F5622EF}"/>
                </a:ext>
              </a:extLst>
            </p:cNvPr>
            <p:cNvSpPr txBox="1"/>
            <p:nvPr/>
          </p:nvSpPr>
          <p:spPr>
            <a:xfrm>
              <a:off x="4114931" y="2743960"/>
              <a:ext cx="16617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Dokumen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Shooting</a:t>
              </a:r>
              <a:endParaRPr lang="id-ID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F60D0F-CEA7-3698-40A7-EACE577D94D2}"/>
                </a:ext>
              </a:extLst>
            </p:cNvPr>
            <p:cNvSpPr txBox="1"/>
            <p:nvPr/>
          </p:nvSpPr>
          <p:spPr>
            <a:xfrm>
              <a:off x="6116097" y="2741683"/>
              <a:ext cx="16617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Poster Video</a:t>
              </a:r>
              <a:endParaRPr lang="id-ID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8298D8-3433-BEC3-6842-21B665432B93}"/>
                </a:ext>
              </a:extLst>
            </p:cNvPr>
            <p:cNvSpPr txBox="1"/>
            <p:nvPr/>
          </p:nvSpPr>
          <p:spPr>
            <a:xfrm>
              <a:off x="8075063" y="2741682"/>
              <a:ext cx="16617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Karya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Video</a:t>
              </a:r>
              <a:endParaRPr lang="id-ID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Graphic 38" descr="Document with solid fill">
            <a:extLst>
              <a:ext uri="{FF2B5EF4-FFF2-40B4-BE49-F238E27FC236}">
                <a16:creationId xmlns:a16="http://schemas.microsoft.com/office/drawing/2014/main" id="{B5814359-39A1-2719-2E6B-758E5A039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811" y="1823053"/>
            <a:ext cx="655449" cy="655449"/>
          </a:xfrm>
          <a:prstGeom prst="rect">
            <a:avLst/>
          </a:prstGeom>
        </p:spPr>
      </p:pic>
      <p:pic>
        <p:nvPicPr>
          <p:cNvPr id="41" name="Graphic 40" descr="Video camera with solid fill">
            <a:extLst>
              <a:ext uri="{FF2B5EF4-FFF2-40B4-BE49-F238E27FC236}">
                <a16:creationId xmlns:a16="http://schemas.microsoft.com/office/drawing/2014/main" id="{C6F7DEF4-DF82-46DC-8EA9-513BE3DDB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90299" y="1720069"/>
            <a:ext cx="861416" cy="861416"/>
          </a:xfrm>
          <a:prstGeom prst="rect">
            <a:avLst/>
          </a:prstGeom>
        </p:spPr>
      </p:pic>
      <p:pic>
        <p:nvPicPr>
          <p:cNvPr id="44" name="Graphic 43" descr="Newspaper with solid fill">
            <a:extLst>
              <a:ext uri="{FF2B5EF4-FFF2-40B4-BE49-F238E27FC236}">
                <a16:creationId xmlns:a16="http://schemas.microsoft.com/office/drawing/2014/main" id="{C8399461-5440-CBFF-70A0-7E8066B87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2374" y="1790715"/>
            <a:ext cx="761861" cy="761861"/>
          </a:xfrm>
          <a:prstGeom prst="rect">
            <a:avLst/>
          </a:prstGeom>
        </p:spPr>
      </p:pic>
      <p:pic>
        <p:nvPicPr>
          <p:cNvPr id="46" name="Graphic 45" descr="Presentation with pie chart with solid fill">
            <a:extLst>
              <a:ext uri="{FF2B5EF4-FFF2-40B4-BE49-F238E27FC236}">
                <a16:creationId xmlns:a16="http://schemas.microsoft.com/office/drawing/2014/main" id="{3FBA268B-4C0F-8E77-AB79-32FCF31792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07745" y="1840250"/>
            <a:ext cx="719044" cy="71904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7F503E4-EF7B-EECD-D0C3-442F170BBF4E}"/>
              </a:ext>
            </a:extLst>
          </p:cNvPr>
          <p:cNvSpPr txBox="1"/>
          <p:nvPr/>
        </p:nvSpPr>
        <p:spPr>
          <a:xfrm>
            <a:off x="733808" y="3940436"/>
            <a:ext cx="1297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400" dirty="0" err="1">
                <a:solidFill>
                  <a:schemeClr val="bg1"/>
                </a:solidFill>
              </a:rPr>
              <a:t>Membuat</a:t>
            </a:r>
            <a:r>
              <a:rPr lang="en-US" sz="1400" dirty="0">
                <a:solidFill>
                  <a:schemeClr val="bg1"/>
                </a:solidFill>
              </a:rPr>
              <a:t> proposal </a:t>
            </a:r>
            <a:r>
              <a:rPr lang="en-US" sz="1400" dirty="0" err="1">
                <a:solidFill>
                  <a:schemeClr val="bg1"/>
                </a:solidFill>
              </a:rPr>
              <a:t>dengan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sistematika</a:t>
            </a:r>
            <a:r>
              <a:rPr lang="en-US" sz="1400" dirty="0">
                <a:solidFill>
                  <a:schemeClr val="bg1"/>
                </a:solidFill>
              </a:rPr>
              <a:t> yang </a:t>
            </a:r>
            <a:r>
              <a:rPr lang="en-US" sz="1400" dirty="0" err="1">
                <a:solidFill>
                  <a:schemeClr val="bg1"/>
                </a:solidFill>
              </a:rPr>
              <a:t>telah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ditetapkan</a:t>
            </a:r>
            <a:r>
              <a:rPr lang="en-US" sz="1400" dirty="0">
                <a:solidFill>
                  <a:schemeClr val="bg1"/>
                </a:solidFill>
              </a:rPr>
              <a:t> dan </a:t>
            </a:r>
            <a:r>
              <a:rPr lang="en-US" sz="1400" dirty="0" err="1">
                <a:solidFill>
                  <a:schemeClr val="bg1"/>
                </a:solidFill>
              </a:rPr>
              <a:t>tidak</a:t>
            </a:r>
            <a:r>
              <a:rPr lang="en-US" sz="1400" dirty="0">
                <a:solidFill>
                  <a:schemeClr val="bg1"/>
                </a:solidFill>
              </a:rPr>
              <a:t> di Batasi </a:t>
            </a:r>
            <a:r>
              <a:rPr lang="en-US" sz="1400" dirty="0" err="1">
                <a:solidFill>
                  <a:schemeClr val="bg1"/>
                </a:solidFill>
              </a:rPr>
              <a:t>jumlah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halaman</a:t>
            </a:r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6141932-81CA-2DC8-7C87-2B8DA02D5B5F}"/>
              </a:ext>
            </a:extLst>
          </p:cNvPr>
          <p:cNvSpPr txBox="1"/>
          <p:nvPr/>
        </p:nvSpPr>
        <p:spPr>
          <a:xfrm>
            <a:off x="2812801" y="3940436"/>
            <a:ext cx="1297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400" dirty="0" err="1">
                <a:solidFill>
                  <a:schemeClr val="bg1"/>
                </a:solidFill>
              </a:rPr>
              <a:t>Dokumen</a:t>
            </a:r>
            <a:r>
              <a:rPr lang="en-US" sz="1400" dirty="0">
                <a:solidFill>
                  <a:schemeClr val="bg1"/>
                </a:solidFill>
              </a:rPr>
              <a:t> shooting </a:t>
            </a:r>
            <a:r>
              <a:rPr lang="en-US" sz="1400" dirty="0" err="1">
                <a:solidFill>
                  <a:schemeClr val="bg1"/>
                </a:solidFill>
              </a:rPr>
              <a:t>memuat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sebagai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berikut</a:t>
            </a:r>
            <a:r>
              <a:rPr lang="en-US" sz="1400" dirty="0">
                <a:solidFill>
                  <a:schemeClr val="bg1"/>
                </a:solidFill>
              </a:rPr>
              <a:t>:</a:t>
            </a:r>
          </a:p>
          <a:p>
            <a:pPr algn="ctr"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</a:rPr>
              <a:t>▪ </a:t>
            </a:r>
            <a:r>
              <a:rPr lang="en-US" sz="1400" dirty="0" err="1">
                <a:solidFill>
                  <a:schemeClr val="bg1"/>
                </a:solidFill>
              </a:rPr>
              <a:t>Sinopsis</a:t>
            </a:r>
            <a:endParaRPr lang="en-US" sz="1400" dirty="0">
              <a:solidFill>
                <a:schemeClr val="bg1"/>
              </a:solidFill>
            </a:endParaRPr>
          </a:p>
          <a:p>
            <a:pPr algn="ctr"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</a:rPr>
              <a:t>▪ Treatment</a:t>
            </a:r>
          </a:p>
          <a:p>
            <a:pPr algn="ctr"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</a:rPr>
              <a:t>▪ Storyboard</a:t>
            </a:r>
          </a:p>
          <a:p>
            <a:pPr algn="ctr"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</a:rPr>
              <a:t>▪ </a:t>
            </a:r>
            <a:r>
              <a:rPr lang="en-US" sz="1400" dirty="0" err="1">
                <a:solidFill>
                  <a:schemeClr val="bg1"/>
                </a:solidFill>
              </a:rPr>
              <a:t>Naskah</a:t>
            </a:r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1432A49-1612-2D01-6D68-CEDD1618CEF4}"/>
              </a:ext>
            </a:extLst>
          </p:cNvPr>
          <p:cNvSpPr txBox="1"/>
          <p:nvPr/>
        </p:nvSpPr>
        <p:spPr>
          <a:xfrm>
            <a:off x="4677914" y="3940436"/>
            <a:ext cx="1297454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</a:rPr>
              <a:t>Poster </a:t>
            </a:r>
            <a:r>
              <a:rPr lang="en-US" sz="1400" dirty="0" err="1">
                <a:solidFill>
                  <a:schemeClr val="bg1"/>
                </a:solidFill>
              </a:rPr>
              <a:t>dibuat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dengan</a:t>
            </a:r>
            <a:r>
              <a:rPr lang="en-US" sz="1400" dirty="0">
                <a:solidFill>
                  <a:schemeClr val="bg1"/>
                </a:solidFill>
              </a:rPr>
              <a:t> Style poster film pada </a:t>
            </a:r>
            <a:r>
              <a:rPr lang="en-US" sz="1400" dirty="0" err="1">
                <a:solidFill>
                  <a:schemeClr val="bg1"/>
                </a:solidFill>
              </a:rPr>
              <a:t>umumnya</a:t>
            </a:r>
            <a:r>
              <a:rPr lang="en-US" sz="1400" dirty="0">
                <a:solidFill>
                  <a:schemeClr val="bg1"/>
                </a:solidFill>
              </a:rPr>
              <a:t> yang </a:t>
            </a:r>
            <a:r>
              <a:rPr lang="en-US" sz="1400" dirty="0" err="1">
                <a:solidFill>
                  <a:schemeClr val="bg1"/>
                </a:solidFill>
              </a:rPr>
              <a:t>memuat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informasi</a:t>
            </a:r>
            <a:r>
              <a:rPr lang="en-US" sz="1400" dirty="0">
                <a:solidFill>
                  <a:schemeClr val="bg1"/>
                </a:solidFill>
              </a:rPr>
              <a:t> video </a:t>
            </a:r>
            <a:r>
              <a:rPr lang="en-US" sz="1400" dirty="0" err="1">
                <a:solidFill>
                  <a:schemeClr val="bg1"/>
                </a:solidFill>
              </a:rPr>
              <a:t>secara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komprehensif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seperti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judul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nama</a:t>
            </a:r>
            <a:r>
              <a:rPr lang="en-US" sz="1400" dirty="0">
                <a:solidFill>
                  <a:schemeClr val="bg1"/>
                </a:solidFill>
              </a:rPr>
              <a:t> PT, </a:t>
            </a:r>
            <a:r>
              <a:rPr lang="en-US" sz="1400" dirty="0" err="1">
                <a:solidFill>
                  <a:schemeClr val="bg1"/>
                </a:solidFill>
              </a:rPr>
              <a:t>dll</a:t>
            </a:r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23E322-AD0B-451B-4F8E-906681671223}"/>
              </a:ext>
            </a:extLst>
          </p:cNvPr>
          <p:cNvSpPr txBox="1"/>
          <p:nvPr/>
        </p:nvSpPr>
        <p:spPr>
          <a:xfrm>
            <a:off x="6744211" y="3940436"/>
            <a:ext cx="1297454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400" dirty="0" err="1">
                <a:solidFill>
                  <a:schemeClr val="bg1"/>
                </a:solidFill>
              </a:rPr>
              <a:t>Membuat</a:t>
            </a:r>
            <a:r>
              <a:rPr lang="en-US" sz="1400" dirty="0">
                <a:solidFill>
                  <a:schemeClr val="bg1"/>
                </a:solidFill>
              </a:rPr>
              <a:t> Video yang </a:t>
            </a:r>
            <a:r>
              <a:rPr lang="en-US" sz="1400" dirty="0" err="1">
                <a:solidFill>
                  <a:schemeClr val="bg1"/>
                </a:solidFill>
              </a:rPr>
              <a:t>sesuai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dengan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aturan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lomba</a:t>
            </a:r>
            <a:r>
              <a:rPr lang="en-US" sz="1400" dirty="0">
                <a:solidFill>
                  <a:schemeClr val="bg1"/>
                </a:solidFill>
              </a:rPr>
              <a:t>  yang </a:t>
            </a:r>
            <a:r>
              <a:rPr lang="en-US" sz="1400" dirty="0" err="1">
                <a:solidFill>
                  <a:schemeClr val="bg1"/>
                </a:solidFill>
              </a:rPr>
              <a:t>ada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dalam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pedoman</a:t>
            </a:r>
            <a:r>
              <a:rPr lang="en-US" sz="1400" dirty="0">
                <a:solidFill>
                  <a:schemeClr val="bg1"/>
                </a:solidFill>
              </a:rPr>
              <a:t> LIDM 2024</a:t>
            </a:r>
            <a:endParaRPr lang="id-ID" sz="1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9003A-B4D3-8164-5610-956834F4BB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76" y="2581485"/>
            <a:ext cx="2136325" cy="3001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D784D0-2F3F-3945-2624-DAC9DAE7BE1C}"/>
              </a:ext>
            </a:extLst>
          </p:cNvPr>
          <p:cNvSpPr txBox="1"/>
          <p:nvPr/>
        </p:nvSpPr>
        <p:spPr>
          <a:xfrm>
            <a:off x="9168976" y="5674244"/>
            <a:ext cx="20431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Poster Video</a:t>
            </a:r>
            <a:endParaRPr lang="id-ID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619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4C83-1A7A-2B8C-0D9B-DA7E5ED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F04920-28A2-BA89-8830-DA3A4EBA63C8}"/>
              </a:ext>
            </a:extLst>
          </p:cNvPr>
          <p:cNvSpPr txBox="1">
            <a:spLocks/>
          </p:cNvSpPr>
          <p:nvPr/>
        </p:nvSpPr>
        <p:spPr>
          <a:xfrm>
            <a:off x="391886" y="1279876"/>
            <a:ext cx="11408227" cy="850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Designer" pitchFamily="50" charset="0"/>
                <a:cs typeface="Arial" panose="020B0604020202020204" pitchFamily="34" charset="0"/>
              </a:rPr>
              <a:t>Proposal</a:t>
            </a:r>
            <a:endParaRPr lang="id-ID" b="1" dirty="0">
              <a:latin typeface="Designer" pitchFamily="50" charset="0"/>
              <a:cs typeface="Arial" panose="020B0604020202020204" pitchFamily="34" charset="0"/>
            </a:endParaRPr>
          </a:p>
        </p:txBody>
      </p:sp>
      <p:pic>
        <p:nvPicPr>
          <p:cNvPr id="4" name="Graphic 3" descr="Document with solid fill">
            <a:extLst>
              <a:ext uri="{FF2B5EF4-FFF2-40B4-BE49-F238E27FC236}">
                <a16:creationId xmlns:a16="http://schemas.microsoft.com/office/drawing/2014/main" id="{312046E2-893F-7DBD-50C0-19C00106E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9374" y="3082686"/>
            <a:ext cx="1535967" cy="1535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C36F16-35C3-347A-2C7C-B2684DF74669}"/>
              </a:ext>
            </a:extLst>
          </p:cNvPr>
          <p:cNvSpPr txBox="1"/>
          <p:nvPr/>
        </p:nvSpPr>
        <p:spPr>
          <a:xfrm>
            <a:off x="3561962" y="1940997"/>
            <a:ext cx="38838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600" dirty="0"/>
              <a:t>Sistematika proposal terdiri dari: </a:t>
            </a:r>
            <a:endParaRPr lang="en-US" sz="1600" dirty="0"/>
          </a:p>
          <a:p>
            <a:r>
              <a:rPr lang="id-ID" sz="1600" dirty="0"/>
              <a:t>⮚ </a:t>
            </a:r>
            <a:r>
              <a:rPr lang="id-ID" sz="1600" dirty="0" err="1"/>
              <a:t>Cover</a:t>
            </a:r>
            <a:r>
              <a:rPr lang="id-ID" sz="1600" dirty="0"/>
              <a:t> (Lampiran 1) </a:t>
            </a:r>
            <a:endParaRPr lang="en-US" sz="1600" dirty="0"/>
          </a:p>
          <a:p>
            <a:r>
              <a:rPr lang="id-ID" sz="1600" dirty="0"/>
              <a:t>⮚ Lembar Pengesahan (Lampiran 2) </a:t>
            </a:r>
            <a:endParaRPr lang="en-US" sz="1600" dirty="0"/>
          </a:p>
          <a:p>
            <a:r>
              <a:rPr lang="id-ID" sz="1600" dirty="0"/>
              <a:t>⮚ Daftar Isi </a:t>
            </a:r>
            <a:endParaRPr lang="en-US" sz="1600" dirty="0"/>
          </a:p>
          <a:p>
            <a:r>
              <a:rPr lang="id-ID" sz="1600" dirty="0"/>
              <a:t>⮚ Abstrak </a:t>
            </a:r>
            <a:endParaRPr lang="en-US" sz="1600" dirty="0"/>
          </a:p>
          <a:p>
            <a:r>
              <a:rPr lang="id-ID" sz="1600" dirty="0"/>
              <a:t>⮚ Latar Belakang </a:t>
            </a:r>
            <a:endParaRPr lang="en-US" sz="1600" dirty="0"/>
          </a:p>
          <a:p>
            <a:r>
              <a:rPr lang="id-ID" sz="1600" dirty="0"/>
              <a:t>⮚ Tujuan </a:t>
            </a:r>
            <a:endParaRPr lang="en-US" sz="1600" dirty="0"/>
          </a:p>
          <a:p>
            <a:r>
              <a:rPr lang="id-ID" sz="1600" dirty="0"/>
              <a:t>⮚ Sasaran </a:t>
            </a:r>
            <a:endParaRPr lang="en-US" sz="1600" dirty="0"/>
          </a:p>
          <a:p>
            <a:r>
              <a:rPr lang="id-ID" sz="1600" dirty="0"/>
              <a:t>⮚ Manfaat </a:t>
            </a:r>
            <a:endParaRPr lang="en-US" sz="1600" dirty="0"/>
          </a:p>
          <a:p>
            <a:r>
              <a:rPr lang="id-ID" sz="1600" dirty="0"/>
              <a:t>⮚ Analisis Ide Cerita </a:t>
            </a:r>
            <a:endParaRPr lang="en-US" sz="1600" dirty="0"/>
          </a:p>
          <a:p>
            <a:r>
              <a:rPr lang="id-ID" sz="1600" dirty="0"/>
              <a:t>⮚ Susunan Tim dan Deskripsi Tugasnya </a:t>
            </a:r>
            <a:endParaRPr lang="en-US" sz="1600" dirty="0"/>
          </a:p>
          <a:p>
            <a:r>
              <a:rPr lang="id-ID" sz="1600" dirty="0"/>
              <a:t>⮚ Penutup </a:t>
            </a:r>
            <a:endParaRPr lang="en-US" sz="1600" dirty="0"/>
          </a:p>
          <a:p>
            <a:r>
              <a:rPr lang="id-ID" sz="1600" dirty="0"/>
              <a:t>⮚ Daftar Pustaka</a:t>
            </a:r>
            <a:endParaRPr lang="en-US" sz="1600" dirty="0"/>
          </a:p>
          <a:p>
            <a:r>
              <a:rPr lang="id-ID" sz="1600" dirty="0"/>
              <a:t>⮚ Lampiran: </a:t>
            </a:r>
            <a:endParaRPr lang="en-US" sz="1600" dirty="0"/>
          </a:p>
          <a:p>
            <a:r>
              <a:rPr lang="id-ID" sz="1600" dirty="0"/>
              <a:t>Biodata</a:t>
            </a:r>
            <a:r>
              <a:rPr lang="en-US" sz="1600" dirty="0"/>
              <a:t> (</a:t>
            </a:r>
            <a:r>
              <a:rPr lang="en-US" sz="1600" dirty="0" err="1"/>
              <a:t>Mahasiswa</a:t>
            </a:r>
            <a:r>
              <a:rPr lang="en-US" sz="1600" dirty="0"/>
              <a:t> &amp; </a:t>
            </a:r>
            <a:r>
              <a:rPr lang="en-US" sz="1600" dirty="0" err="1"/>
              <a:t>Dosen</a:t>
            </a:r>
            <a:r>
              <a:rPr lang="en-US" sz="1600" dirty="0"/>
              <a:t> </a:t>
            </a:r>
            <a:r>
              <a:rPr lang="en-US" sz="1600" dirty="0" err="1"/>
              <a:t>Pembimbing</a:t>
            </a:r>
            <a:r>
              <a:rPr lang="en-US" sz="1600" dirty="0"/>
              <a:t>)</a:t>
            </a:r>
            <a:r>
              <a:rPr lang="id-ID" sz="1600" dirty="0"/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8D988-739E-BE57-889B-370EB9C5350B}"/>
              </a:ext>
            </a:extLst>
          </p:cNvPr>
          <p:cNvSpPr txBox="1"/>
          <p:nvPr/>
        </p:nvSpPr>
        <p:spPr>
          <a:xfrm>
            <a:off x="7996336" y="3082686"/>
            <a:ext cx="2619570" cy="147732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PROPOSAL TIDAK DIBATASI JUMLAH HALAMAN, TETAPI HARUS MEMPERHATIKAN KEJELASAN!!!</a:t>
            </a:r>
            <a:endParaRPr lang="id-ID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72893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4C83-1A7A-2B8C-0D9B-DA7E5ED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F04920-28A2-BA89-8830-DA3A4EBA63C8}"/>
              </a:ext>
            </a:extLst>
          </p:cNvPr>
          <p:cNvSpPr txBox="1">
            <a:spLocks/>
          </p:cNvSpPr>
          <p:nvPr/>
        </p:nvSpPr>
        <p:spPr>
          <a:xfrm>
            <a:off x="391886" y="1279876"/>
            <a:ext cx="11408227" cy="850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Designer" pitchFamily="50" charset="0"/>
                <a:cs typeface="Arial" panose="020B0604020202020204" pitchFamily="34" charset="0"/>
              </a:rPr>
              <a:t>Dokumen</a:t>
            </a:r>
            <a:r>
              <a:rPr lang="en-US" b="1" dirty="0">
                <a:latin typeface="Designer" pitchFamily="50" charset="0"/>
                <a:cs typeface="Arial" panose="020B0604020202020204" pitchFamily="34" charset="0"/>
              </a:rPr>
              <a:t> Shooting</a:t>
            </a:r>
            <a:endParaRPr lang="id-ID" b="1" dirty="0">
              <a:latin typeface="Designer" pitchFamily="50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36F16-35C3-347A-2C7C-B2684DF74669}"/>
              </a:ext>
            </a:extLst>
          </p:cNvPr>
          <p:cNvSpPr txBox="1"/>
          <p:nvPr/>
        </p:nvSpPr>
        <p:spPr>
          <a:xfrm>
            <a:off x="3627278" y="2816084"/>
            <a:ext cx="34080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dirty="0"/>
              <a:t>Dokumen </a:t>
            </a:r>
            <a:r>
              <a:rPr lang="id-ID" sz="2800" dirty="0" err="1"/>
              <a:t>shooting</a:t>
            </a:r>
            <a:r>
              <a:rPr lang="id-ID" sz="2800" dirty="0"/>
              <a:t> : </a:t>
            </a:r>
            <a:endParaRPr lang="en-US" sz="2800" dirty="0"/>
          </a:p>
          <a:p>
            <a:r>
              <a:rPr lang="id-ID" sz="2800" dirty="0"/>
              <a:t>▪ Sinopsis </a:t>
            </a:r>
            <a:endParaRPr lang="en-US" sz="2800" dirty="0"/>
          </a:p>
          <a:p>
            <a:r>
              <a:rPr lang="id-ID" sz="2800" dirty="0"/>
              <a:t>▪ </a:t>
            </a:r>
            <a:r>
              <a:rPr lang="id-ID" sz="2800" dirty="0" err="1"/>
              <a:t>Treatment</a:t>
            </a:r>
            <a:r>
              <a:rPr lang="id-ID" sz="2800" dirty="0"/>
              <a:t> </a:t>
            </a:r>
            <a:endParaRPr lang="en-US" sz="2800" dirty="0"/>
          </a:p>
          <a:p>
            <a:r>
              <a:rPr lang="id-ID" sz="2800" dirty="0"/>
              <a:t>▪ </a:t>
            </a:r>
            <a:r>
              <a:rPr lang="id-ID" sz="2800" dirty="0" err="1"/>
              <a:t>Storyboard</a:t>
            </a:r>
            <a:r>
              <a:rPr lang="id-ID" sz="2800" dirty="0"/>
              <a:t> </a:t>
            </a:r>
            <a:endParaRPr lang="en-US" sz="2800" dirty="0"/>
          </a:p>
          <a:p>
            <a:r>
              <a:rPr lang="id-ID" sz="2800" dirty="0"/>
              <a:t>▪ Naskah</a:t>
            </a:r>
          </a:p>
        </p:txBody>
      </p:sp>
      <p:pic>
        <p:nvPicPr>
          <p:cNvPr id="8" name="Graphic 7" descr="Newspaper with solid fill">
            <a:extLst>
              <a:ext uri="{FF2B5EF4-FFF2-40B4-BE49-F238E27FC236}">
                <a16:creationId xmlns:a16="http://schemas.microsoft.com/office/drawing/2014/main" id="{37187249-9449-4A9D-ECF5-B5031AD9A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2835" y="3065839"/>
            <a:ext cx="1535967" cy="1535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D540F6-7334-87B4-47BB-0456C2FB611B}"/>
              </a:ext>
            </a:extLst>
          </p:cNvPr>
          <p:cNvSpPr txBox="1"/>
          <p:nvPr/>
        </p:nvSpPr>
        <p:spPr>
          <a:xfrm>
            <a:off x="7996336" y="3082686"/>
            <a:ext cx="2619570" cy="147732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DOKUMEN SHOOTING TIDAK DIBATASI JUMLAH HALAMAN, TETAPI HARUS MEMPERHATIKAN KEJELASAN !!!</a:t>
            </a:r>
            <a:endParaRPr lang="id-ID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23704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64C83-1A7A-2B8C-0D9B-DA7E5ED2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F04920-28A2-BA89-8830-DA3A4EBA63C8}"/>
              </a:ext>
            </a:extLst>
          </p:cNvPr>
          <p:cNvSpPr txBox="1">
            <a:spLocks/>
          </p:cNvSpPr>
          <p:nvPr/>
        </p:nvSpPr>
        <p:spPr>
          <a:xfrm>
            <a:off x="391886" y="1279876"/>
            <a:ext cx="11408227" cy="850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Designer" pitchFamily="50" charset="0"/>
                <a:cs typeface="Arial" panose="020B0604020202020204" pitchFamily="34" charset="0"/>
              </a:rPr>
              <a:t>Poster Video</a:t>
            </a:r>
            <a:endParaRPr lang="id-ID" b="1" dirty="0">
              <a:latin typeface="Designer" pitchFamily="50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36F16-35C3-347A-2C7C-B2684DF74669}"/>
              </a:ext>
            </a:extLst>
          </p:cNvPr>
          <p:cNvSpPr txBox="1"/>
          <p:nvPr/>
        </p:nvSpPr>
        <p:spPr>
          <a:xfrm>
            <a:off x="1279671" y="4288679"/>
            <a:ext cx="31000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dirty="0"/>
              <a:t>Dokumen </a:t>
            </a:r>
            <a:r>
              <a:rPr lang="id-ID" sz="2000" dirty="0" err="1"/>
              <a:t>shooting</a:t>
            </a:r>
            <a:r>
              <a:rPr lang="id-ID" sz="2000" dirty="0"/>
              <a:t> : </a:t>
            </a:r>
            <a:endParaRPr lang="en-US" sz="2000" dirty="0"/>
          </a:p>
          <a:p>
            <a:r>
              <a:rPr lang="id-ID" sz="2000" dirty="0"/>
              <a:t>▪ </a:t>
            </a:r>
            <a:r>
              <a:rPr lang="en-US" sz="2000" dirty="0" err="1"/>
              <a:t>Ukuran</a:t>
            </a:r>
            <a:r>
              <a:rPr lang="en-US" sz="2000" dirty="0"/>
              <a:t> 2480 x 3508 </a:t>
            </a:r>
            <a:r>
              <a:rPr lang="en-US" sz="2000" dirty="0" err="1"/>
              <a:t>piksel</a:t>
            </a:r>
            <a:r>
              <a:rPr lang="id-ID" sz="2000" dirty="0"/>
              <a:t> </a:t>
            </a:r>
            <a:endParaRPr lang="en-US" sz="2000" dirty="0"/>
          </a:p>
          <a:p>
            <a:r>
              <a:rPr lang="id-ID" sz="2000" dirty="0"/>
              <a:t>▪ </a:t>
            </a:r>
            <a:r>
              <a:rPr lang="en-US" sz="2000" dirty="0"/>
              <a:t>File </a:t>
            </a:r>
            <a:r>
              <a:rPr lang="en-US" sz="2000" dirty="0" err="1"/>
              <a:t>bertipe</a:t>
            </a:r>
            <a:r>
              <a:rPr lang="en-US" sz="2000" dirty="0"/>
              <a:t> JPEG</a:t>
            </a:r>
          </a:p>
        </p:txBody>
      </p:sp>
      <p:pic>
        <p:nvPicPr>
          <p:cNvPr id="3" name="Graphic 2" descr="Presentation with pie chart with solid fill">
            <a:extLst>
              <a:ext uri="{FF2B5EF4-FFF2-40B4-BE49-F238E27FC236}">
                <a16:creationId xmlns:a16="http://schemas.microsoft.com/office/drawing/2014/main" id="{3AB2C25D-5574-C19D-6257-C247E1720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9589" y="2130782"/>
            <a:ext cx="2060689" cy="20606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30B266-CF94-937F-CA22-98A91F21E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94" y="1937826"/>
            <a:ext cx="3208130" cy="4507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5B0073-6684-6B50-182A-5CBCB5599E3C}"/>
              </a:ext>
            </a:extLst>
          </p:cNvPr>
          <p:cNvSpPr txBox="1"/>
          <p:nvPr/>
        </p:nvSpPr>
        <p:spPr>
          <a:xfrm>
            <a:off x="8752115" y="3701294"/>
            <a:ext cx="2619570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INGAT !!!! BUKAN FLYER</a:t>
            </a:r>
            <a:endParaRPr lang="id-ID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81252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583</Words>
  <Application>Microsoft Office PowerPoint</Application>
  <PresentationFormat>Widescreen</PresentationFormat>
  <Paragraphs>147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Designer</vt:lpstr>
      <vt:lpstr>Franklin Gothic Heavy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Topanal GR</dc:creator>
  <cp:lastModifiedBy>Dadi Mulyadi</cp:lastModifiedBy>
  <cp:revision>8</cp:revision>
  <dcterms:created xsi:type="dcterms:W3CDTF">2024-03-13T13:57:26Z</dcterms:created>
  <dcterms:modified xsi:type="dcterms:W3CDTF">2024-03-15T02:17:13Z</dcterms:modified>
</cp:coreProperties>
</file>